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8" r:id="rId9"/>
    <p:sldId id="269" r:id="rId10"/>
    <p:sldId id="263" r:id="rId11"/>
    <p:sldId id="264" r:id="rId12"/>
    <p:sldId id="265" r:id="rId13"/>
    <p:sldId id="266" r:id="rId14"/>
    <p:sldId id="267" r:id="rId15"/>
  </p:sldIdLst>
  <p:sldSz cx="18288000" cy="10287000"/>
  <p:notesSz cx="6858000" cy="9144000"/>
  <p:embeddedFontLst>
    <p:embeddedFont>
      <p:font typeface="Cormorant Garamond Bold Italics" panose="020B0604020202020204" charset="-94"/>
      <p:regular r:id="rId16"/>
    </p:embeddedFont>
    <p:embeddedFont>
      <p:font typeface="Quicksand" panose="020B0604020202020204" charset="-94"/>
      <p:regular r:id="rId17"/>
    </p:embeddedFont>
    <p:embeddedFont>
      <p:font typeface="Times New Roman Bold" panose="020B0604020202020204" charset="-94"/>
      <p:regular r:id="rId18"/>
    </p:embeddedFont>
    <p:embeddedFont>
      <p:font typeface="Times New Roman Bold Italics" panose="020B0604020202020204" charset="-9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4662"/>
    <a:srgbClr val="A9BECB"/>
    <a:srgbClr val="DBE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557EAD-79BE-4ECB-8C9E-B076FCC4CD4A}" v="14" dt="2025-06-01T17:12:16.9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7" d="100"/>
          <a:sy n="67" d="100"/>
        </p:scale>
        <p:origin x="72" y="1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la Kubra Diricanli" userId="d00b09dd-aa54-4a71-84b7-78ed41c44595" providerId="ADAL" clId="{5F557EAD-79BE-4ECB-8C9E-B076FCC4CD4A}"/>
    <pc:docChg chg="undo custSel addSld modSld">
      <pc:chgData name="Dila Kubra Diricanli" userId="d00b09dd-aa54-4a71-84b7-78ed41c44595" providerId="ADAL" clId="{5F557EAD-79BE-4ECB-8C9E-B076FCC4CD4A}" dt="2025-06-01T17:20:39.417" v="305" actId="1076"/>
      <pc:docMkLst>
        <pc:docMk/>
      </pc:docMkLst>
      <pc:sldChg chg="modSp mod">
        <pc:chgData name="Dila Kubra Diricanli" userId="d00b09dd-aa54-4a71-84b7-78ed41c44595" providerId="ADAL" clId="{5F557EAD-79BE-4ECB-8C9E-B076FCC4CD4A}" dt="2025-05-30T09:34:16.302" v="43" actId="20577"/>
        <pc:sldMkLst>
          <pc:docMk/>
          <pc:sldMk cId="0" sldId="256"/>
        </pc:sldMkLst>
        <pc:spChg chg="mod">
          <ac:chgData name="Dila Kubra Diricanli" userId="d00b09dd-aa54-4a71-84b7-78ed41c44595" providerId="ADAL" clId="{5F557EAD-79BE-4ECB-8C9E-B076FCC4CD4A}" dt="2025-05-30T09:34:16.302" v="43" actId="20577"/>
          <ac:spMkLst>
            <pc:docMk/>
            <pc:sldMk cId="0" sldId="256"/>
            <ac:spMk id="10" creationId="{00000000-0000-0000-0000-000000000000}"/>
          </ac:spMkLst>
        </pc:spChg>
      </pc:sldChg>
      <pc:sldChg chg="modSp mod">
        <pc:chgData name="Dila Kubra Diricanli" userId="d00b09dd-aa54-4a71-84b7-78ed41c44595" providerId="ADAL" clId="{5F557EAD-79BE-4ECB-8C9E-B076FCC4CD4A}" dt="2025-06-01T17:03:26.007" v="105" actId="20577"/>
        <pc:sldMkLst>
          <pc:docMk/>
          <pc:sldMk cId="0" sldId="257"/>
        </pc:sldMkLst>
        <pc:spChg chg="mod">
          <ac:chgData name="Dila Kubra Diricanli" userId="d00b09dd-aa54-4a71-84b7-78ed41c44595" providerId="ADAL" clId="{5F557EAD-79BE-4ECB-8C9E-B076FCC4CD4A}" dt="2025-06-01T17:03:26.007" v="105" actId="20577"/>
          <ac:spMkLst>
            <pc:docMk/>
            <pc:sldMk cId="0" sldId="257"/>
            <ac:spMk id="29" creationId="{00000000-0000-0000-0000-000000000000}"/>
          </ac:spMkLst>
        </pc:spChg>
      </pc:sldChg>
      <pc:sldChg chg="addSp delSp modSp mod">
        <pc:chgData name="Dila Kubra Diricanli" userId="d00b09dd-aa54-4a71-84b7-78ed41c44595" providerId="ADAL" clId="{5F557EAD-79BE-4ECB-8C9E-B076FCC4CD4A}" dt="2025-06-01T17:12:20.021" v="219" actId="1440"/>
        <pc:sldMkLst>
          <pc:docMk/>
          <pc:sldMk cId="0" sldId="258"/>
        </pc:sldMkLst>
        <pc:graphicFrameChg chg="add mod">
          <ac:chgData name="Dila Kubra Diricanli" userId="d00b09dd-aa54-4a71-84b7-78ed41c44595" providerId="ADAL" clId="{5F557EAD-79BE-4ECB-8C9E-B076FCC4CD4A}" dt="2025-06-01T17:12:13.766" v="216" actId="478"/>
          <ac:graphicFrameMkLst>
            <pc:docMk/>
            <pc:sldMk cId="0" sldId="258"/>
            <ac:graphicFrameMk id="7" creationId="{15F6B62B-14E1-99C8-C218-7ABEC62FF905}"/>
          </ac:graphicFrameMkLst>
        </pc:graphicFrameChg>
        <pc:picChg chg="add del mod modCrop">
          <ac:chgData name="Dila Kubra Diricanli" userId="d00b09dd-aa54-4a71-84b7-78ed41c44595" providerId="ADAL" clId="{5F557EAD-79BE-4ECB-8C9E-B076FCC4CD4A}" dt="2025-06-01T17:12:20.021" v="219" actId="1440"/>
          <ac:picMkLst>
            <pc:docMk/>
            <pc:sldMk cId="0" sldId="258"/>
            <ac:picMk id="13" creationId="{355510FB-3AF7-F921-D52B-935C02E22DB7}"/>
          </ac:picMkLst>
        </pc:picChg>
        <pc:picChg chg="add mod">
          <ac:chgData name="Dila Kubra Diricanli" userId="d00b09dd-aa54-4a71-84b7-78ed41c44595" providerId="ADAL" clId="{5F557EAD-79BE-4ECB-8C9E-B076FCC4CD4A}" dt="2025-05-30T09:41:21.574" v="81" actId="14100"/>
          <ac:picMkLst>
            <pc:docMk/>
            <pc:sldMk cId="0" sldId="258"/>
            <ac:picMk id="15" creationId="{5682571C-6B5B-47BC-DC9D-1B136168F30E}"/>
          </ac:picMkLst>
        </pc:picChg>
      </pc:sldChg>
      <pc:sldChg chg="addSp delSp modSp mod">
        <pc:chgData name="Dila Kubra Diricanli" userId="d00b09dd-aa54-4a71-84b7-78ed41c44595" providerId="ADAL" clId="{5F557EAD-79BE-4ECB-8C9E-B076FCC4CD4A}" dt="2025-06-01T17:20:39.417" v="305" actId="1076"/>
        <pc:sldMkLst>
          <pc:docMk/>
          <pc:sldMk cId="0" sldId="261"/>
        </pc:sldMkLst>
        <pc:spChg chg="mod">
          <ac:chgData name="Dila Kubra Diricanli" userId="d00b09dd-aa54-4a71-84b7-78ed41c44595" providerId="ADAL" clId="{5F557EAD-79BE-4ECB-8C9E-B076FCC4CD4A}" dt="2025-06-01T17:15:54.012" v="224" actId="207"/>
          <ac:spMkLst>
            <pc:docMk/>
            <pc:sldMk cId="0" sldId="261"/>
            <ac:spMk id="6" creationId="{00000000-0000-0000-0000-000000000000}"/>
          </ac:spMkLst>
        </pc:spChg>
        <pc:spChg chg="mod">
          <ac:chgData name="Dila Kubra Diricanli" userId="d00b09dd-aa54-4a71-84b7-78ed41c44595" providerId="ADAL" clId="{5F557EAD-79BE-4ECB-8C9E-B076FCC4CD4A}" dt="2025-06-01T17:15:54.012" v="224" actId="207"/>
          <ac:spMkLst>
            <pc:docMk/>
            <pc:sldMk cId="0" sldId="261"/>
            <ac:spMk id="7" creationId="{00000000-0000-0000-0000-000000000000}"/>
          </ac:spMkLst>
        </pc:spChg>
        <pc:spChg chg="del">
          <ac:chgData name="Dila Kubra Diricanli" userId="d00b09dd-aa54-4a71-84b7-78ed41c44595" providerId="ADAL" clId="{5F557EAD-79BE-4ECB-8C9E-B076FCC4CD4A}" dt="2025-06-01T17:09:07.980" v="200" actId="478"/>
          <ac:spMkLst>
            <pc:docMk/>
            <pc:sldMk cId="0" sldId="261"/>
            <ac:spMk id="11" creationId="{00000000-0000-0000-0000-000000000000}"/>
          </ac:spMkLst>
        </pc:spChg>
        <pc:spChg chg="mod">
          <ac:chgData name="Dila Kubra Diricanli" userId="d00b09dd-aa54-4a71-84b7-78ed41c44595" providerId="ADAL" clId="{5F557EAD-79BE-4ECB-8C9E-B076FCC4CD4A}" dt="2025-06-01T17:19:31.277" v="295" actId="1076"/>
          <ac:spMkLst>
            <pc:docMk/>
            <pc:sldMk cId="0" sldId="261"/>
            <ac:spMk id="19" creationId="{00000000-0000-0000-0000-000000000000}"/>
          </ac:spMkLst>
        </pc:spChg>
        <pc:spChg chg="del">
          <ac:chgData name="Dila Kubra Diricanli" userId="d00b09dd-aa54-4a71-84b7-78ed41c44595" providerId="ADAL" clId="{5F557EAD-79BE-4ECB-8C9E-B076FCC4CD4A}" dt="2025-06-01T17:09:16.277" v="202" actId="478"/>
          <ac:spMkLst>
            <pc:docMk/>
            <pc:sldMk cId="0" sldId="261"/>
            <ac:spMk id="20" creationId="{00000000-0000-0000-0000-000000000000}"/>
          </ac:spMkLst>
        </pc:spChg>
        <pc:spChg chg="mod">
          <ac:chgData name="Dila Kubra Diricanli" userId="d00b09dd-aa54-4a71-84b7-78ed41c44595" providerId="ADAL" clId="{5F557EAD-79BE-4ECB-8C9E-B076FCC4CD4A}" dt="2025-06-01T17:20:39.417" v="305" actId="1076"/>
          <ac:spMkLst>
            <pc:docMk/>
            <pc:sldMk cId="0" sldId="261"/>
            <ac:spMk id="21" creationId="{00000000-0000-0000-0000-000000000000}"/>
          </ac:spMkLst>
        </pc:spChg>
        <pc:spChg chg="del mod">
          <ac:chgData name="Dila Kubra Diricanli" userId="d00b09dd-aa54-4a71-84b7-78ed41c44595" providerId="ADAL" clId="{5F557EAD-79BE-4ECB-8C9E-B076FCC4CD4A}" dt="2025-06-01T17:09:00.660" v="199" actId="478"/>
          <ac:spMkLst>
            <pc:docMk/>
            <pc:sldMk cId="0" sldId="261"/>
            <ac:spMk id="22" creationId="{00000000-0000-0000-0000-000000000000}"/>
          </ac:spMkLst>
        </pc:spChg>
        <pc:grpChg chg="del">
          <ac:chgData name="Dila Kubra Diricanli" userId="d00b09dd-aa54-4a71-84b7-78ed41c44595" providerId="ADAL" clId="{5F557EAD-79BE-4ECB-8C9E-B076FCC4CD4A}" dt="2025-06-01T17:09:09.526" v="201" actId="478"/>
          <ac:grpSpMkLst>
            <pc:docMk/>
            <pc:sldMk cId="0" sldId="261"/>
            <ac:grpSpMk id="2" creationId="{00000000-0000-0000-0000-000000000000}"/>
          </ac:grpSpMkLst>
        </pc:grpChg>
        <pc:grpChg chg="mod">
          <ac:chgData name="Dila Kubra Diricanli" userId="d00b09dd-aa54-4a71-84b7-78ed41c44595" providerId="ADAL" clId="{5F557EAD-79BE-4ECB-8C9E-B076FCC4CD4A}" dt="2025-06-01T17:20:08.573" v="301" actId="1076"/>
          <ac:grpSpMkLst>
            <pc:docMk/>
            <pc:sldMk cId="0" sldId="261"/>
            <ac:grpSpMk id="5" creationId="{00000000-0000-0000-0000-000000000000}"/>
          </ac:grpSpMkLst>
        </pc:grpChg>
        <pc:grpChg chg="del">
          <ac:chgData name="Dila Kubra Diricanli" userId="d00b09dd-aa54-4a71-84b7-78ed41c44595" providerId="ADAL" clId="{5F557EAD-79BE-4ECB-8C9E-B076FCC4CD4A}" dt="2025-06-01T17:09:18.405" v="203" actId="478"/>
          <ac:grpSpMkLst>
            <pc:docMk/>
            <pc:sldMk cId="0" sldId="261"/>
            <ac:grpSpMk id="8" creationId="{00000000-0000-0000-0000-000000000000}"/>
          </ac:grpSpMkLst>
        </pc:grpChg>
        <pc:grpChg chg="del">
          <ac:chgData name="Dila Kubra Diricanli" userId="d00b09dd-aa54-4a71-84b7-78ed41c44595" providerId="ADAL" clId="{5F557EAD-79BE-4ECB-8C9E-B076FCC4CD4A}" dt="2025-06-01T17:08:30.095" v="196" actId="478"/>
          <ac:grpSpMkLst>
            <pc:docMk/>
            <pc:sldMk cId="0" sldId="261"/>
            <ac:grpSpMk id="13" creationId="{00000000-0000-0000-0000-000000000000}"/>
          </ac:grpSpMkLst>
        </pc:grpChg>
        <pc:picChg chg="add mod">
          <ac:chgData name="Dila Kubra Diricanli" userId="d00b09dd-aa54-4a71-84b7-78ed41c44595" providerId="ADAL" clId="{5F557EAD-79BE-4ECB-8C9E-B076FCC4CD4A}" dt="2025-06-01T17:19:07.419" v="294" actId="2085"/>
          <ac:picMkLst>
            <pc:docMk/>
            <pc:sldMk cId="0" sldId="261"/>
            <ac:picMk id="23" creationId="{C28BAC83-7578-A6D4-69AC-A2ACB1D1D203}"/>
          </ac:picMkLst>
        </pc:picChg>
      </pc:sldChg>
      <pc:sldChg chg="addSp delSp modSp mod">
        <pc:chgData name="Dila Kubra Diricanli" userId="d00b09dd-aa54-4a71-84b7-78ed41c44595" providerId="ADAL" clId="{5F557EAD-79BE-4ECB-8C9E-B076FCC4CD4A}" dt="2025-06-01T17:17:42.903" v="292" actId="478"/>
        <pc:sldMkLst>
          <pc:docMk/>
          <pc:sldMk cId="0" sldId="262"/>
        </pc:sldMkLst>
        <pc:spChg chg="mod topLvl">
          <ac:chgData name="Dila Kubra Diricanli" userId="d00b09dd-aa54-4a71-84b7-78ed41c44595" providerId="ADAL" clId="{5F557EAD-79BE-4ECB-8C9E-B076FCC4CD4A}" dt="2025-06-01T17:17:42.903" v="292" actId="478"/>
          <ac:spMkLst>
            <pc:docMk/>
            <pc:sldMk cId="0" sldId="262"/>
            <ac:spMk id="5" creationId="{00000000-0000-0000-0000-000000000000}"/>
          </ac:spMkLst>
        </pc:spChg>
        <pc:spChg chg="del mod topLvl">
          <ac:chgData name="Dila Kubra Diricanli" userId="d00b09dd-aa54-4a71-84b7-78ed41c44595" providerId="ADAL" clId="{5F557EAD-79BE-4ECB-8C9E-B076FCC4CD4A}" dt="2025-06-01T17:17:42.903" v="292" actId="478"/>
          <ac:spMkLst>
            <pc:docMk/>
            <pc:sldMk cId="0" sldId="262"/>
            <ac:spMk id="6" creationId="{00000000-0000-0000-0000-000000000000}"/>
          </ac:spMkLst>
        </pc:spChg>
        <pc:spChg chg="mod">
          <ac:chgData name="Dila Kubra Diricanli" userId="d00b09dd-aa54-4a71-84b7-78ed41c44595" providerId="ADAL" clId="{5F557EAD-79BE-4ECB-8C9E-B076FCC4CD4A}" dt="2025-05-30T09:24:56.588" v="17" actId="1076"/>
          <ac:spMkLst>
            <pc:docMk/>
            <pc:sldMk cId="0" sldId="262"/>
            <ac:spMk id="7" creationId="{00000000-0000-0000-0000-000000000000}"/>
          </ac:spMkLst>
        </pc:spChg>
        <pc:spChg chg="mod">
          <ac:chgData name="Dila Kubra Diricanli" userId="d00b09dd-aa54-4a71-84b7-78ed41c44595" providerId="ADAL" clId="{5F557EAD-79BE-4ECB-8C9E-B076FCC4CD4A}" dt="2025-05-30T09:24:45.134" v="15" actId="1076"/>
          <ac:spMkLst>
            <pc:docMk/>
            <pc:sldMk cId="0" sldId="262"/>
            <ac:spMk id="10" creationId="{00000000-0000-0000-0000-000000000000}"/>
          </ac:spMkLst>
        </pc:spChg>
        <pc:spChg chg="mod">
          <ac:chgData name="Dila Kubra Diricanli" userId="d00b09dd-aa54-4a71-84b7-78ed41c44595" providerId="ADAL" clId="{5F557EAD-79BE-4ECB-8C9E-B076FCC4CD4A}" dt="2025-06-01T17:17:02.863" v="289" actId="207"/>
          <ac:spMkLst>
            <pc:docMk/>
            <pc:sldMk cId="0" sldId="262"/>
            <ac:spMk id="11" creationId="{00000000-0000-0000-0000-000000000000}"/>
          </ac:spMkLst>
        </pc:spChg>
        <pc:spChg chg="mod">
          <ac:chgData name="Dila Kubra Diricanli" userId="d00b09dd-aa54-4a71-84b7-78ed41c44595" providerId="ADAL" clId="{5F557EAD-79BE-4ECB-8C9E-B076FCC4CD4A}" dt="2025-06-01T17:17:10.305" v="290" actId="207"/>
          <ac:spMkLst>
            <pc:docMk/>
            <pc:sldMk cId="0" sldId="262"/>
            <ac:spMk id="12" creationId="{00000000-0000-0000-0000-000000000000}"/>
          </ac:spMkLst>
        </pc:spChg>
        <pc:spChg chg="add mod">
          <ac:chgData name="Dila Kubra Diricanli" userId="d00b09dd-aa54-4a71-84b7-78ed41c44595" providerId="ADAL" clId="{5F557EAD-79BE-4ECB-8C9E-B076FCC4CD4A}" dt="2025-05-30T09:25:58.553" v="25" actId="1076"/>
          <ac:spMkLst>
            <pc:docMk/>
            <pc:sldMk cId="0" sldId="262"/>
            <ac:spMk id="16" creationId="{0188EEEB-310F-F07E-B128-F7EF09BA0418}"/>
          </ac:spMkLst>
        </pc:spChg>
        <pc:spChg chg="add mod">
          <ac:chgData name="Dila Kubra Diricanli" userId="d00b09dd-aa54-4a71-84b7-78ed41c44595" providerId="ADAL" clId="{5F557EAD-79BE-4ECB-8C9E-B076FCC4CD4A}" dt="2025-05-30T09:25:40.367" v="24" actId="1076"/>
          <ac:spMkLst>
            <pc:docMk/>
            <pc:sldMk cId="0" sldId="262"/>
            <ac:spMk id="17" creationId="{99E199E3-FF66-BA0C-6E97-735F3A721D31}"/>
          </ac:spMkLst>
        </pc:spChg>
        <pc:grpChg chg="mod">
          <ac:chgData name="Dila Kubra Diricanli" userId="d00b09dd-aa54-4a71-84b7-78ed41c44595" providerId="ADAL" clId="{5F557EAD-79BE-4ECB-8C9E-B076FCC4CD4A}" dt="2025-05-30T09:24:48.735" v="16" actId="1076"/>
          <ac:grpSpMkLst>
            <pc:docMk/>
            <pc:sldMk cId="0" sldId="262"/>
            <ac:grpSpMk id="2" creationId="{00000000-0000-0000-0000-000000000000}"/>
          </ac:grpSpMkLst>
        </pc:grpChg>
        <pc:grpChg chg="del mod">
          <ac:chgData name="Dila Kubra Diricanli" userId="d00b09dd-aa54-4a71-84b7-78ed41c44595" providerId="ADAL" clId="{5F557EAD-79BE-4ECB-8C9E-B076FCC4CD4A}" dt="2025-06-01T17:17:42.903" v="292" actId="478"/>
          <ac:grpSpMkLst>
            <pc:docMk/>
            <pc:sldMk cId="0" sldId="262"/>
            <ac:grpSpMk id="4" creationId="{00000000-0000-0000-0000-000000000000}"/>
          </ac:grpSpMkLst>
        </pc:grpChg>
      </pc:sldChg>
      <pc:sldChg chg="addSp delSp modSp mod">
        <pc:chgData name="Dila Kubra Diricanli" userId="d00b09dd-aa54-4a71-84b7-78ed41c44595" providerId="ADAL" clId="{5F557EAD-79BE-4ECB-8C9E-B076FCC4CD4A}" dt="2025-05-30T09:31:00.456" v="38" actId="1076"/>
        <pc:sldMkLst>
          <pc:docMk/>
          <pc:sldMk cId="0" sldId="263"/>
        </pc:sldMkLst>
        <pc:picChg chg="add mod modCrop">
          <ac:chgData name="Dila Kubra Diricanli" userId="d00b09dd-aa54-4a71-84b7-78ed41c44595" providerId="ADAL" clId="{5F557EAD-79BE-4ECB-8C9E-B076FCC4CD4A}" dt="2025-05-30T09:31:00.456" v="38" actId="1076"/>
          <ac:picMkLst>
            <pc:docMk/>
            <pc:sldMk cId="0" sldId="263"/>
            <ac:picMk id="13" creationId="{08F5C3D4-BC56-84E7-17F8-DC3F6E13B022}"/>
          </ac:picMkLst>
        </pc:picChg>
      </pc:sldChg>
      <pc:sldChg chg="modSp mod">
        <pc:chgData name="Dila Kubra Diricanli" userId="d00b09dd-aa54-4a71-84b7-78ed41c44595" providerId="ADAL" clId="{5F557EAD-79BE-4ECB-8C9E-B076FCC4CD4A}" dt="2025-05-30T09:33:35.653" v="41" actId="14100"/>
        <pc:sldMkLst>
          <pc:docMk/>
          <pc:sldMk cId="0" sldId="266"/>
        </pc:sldMkLst>
        <pc:spChg chg="mod">
          <ac:chgData name="Dila Kubra Diricanli" userId="d00b09dd-aa54-4a71-84b7-78ed41c44595" providerId="ADAL" clId="{5F557EAD-79BE-4ECB-8C9E-B076FCC4CD4A}" dt="2025-05-30T09:33:35.653" v="41" actId="14100"/>
          <ac:spMkLst>
            <pc:docMk/>
            <pc:sldMk cId="0" sldId="266"/>
            <ac:spMk id="10" creationId="{00000000-0000-0000-0000-000000000000}"/>
          </ac:spMkLst>
        </pc:spChg>
      </pc:sldChg>
      <pc:sldChg chg="modSp mod setBg">
        <pc:chgData name="Dila Kubra Diricanli" userId="d00b09dd-aa54-4a71-84b7-78ed41c44595" providerId="ADAL" clId="{5F557EAD-79BE-4ECB-8C9E-B076FCC4CD4A}" dt="2025-05-30T09:22:00.837" v="5"/>
        <pc:sldMkLst>
          <pc:docMk/>
          <pc:sldMk cId="81587315" sldId="268"/>
        </pc:sldMkLst>
        <pc:picChg chg="mod">
          <ac:chgData name="Dila Kubra Diricanli" userId="d00b09dd-aa54-4a71-84b7-78ed41c44595" providerId="ADAL" clId="{5F557EAD-79BE-4ECB-8C9E-B076FCC4CD4A}" dt="2025-05-21T05:26:21.705" v="2" actId="1076"/>
          <ac:picMkLst>
            <pc:docMk/>
            <pc:sldMk cId="81587315" sldId="268"/>
            <ac:picMk id="13" creationId="{296CA6B3-FA21-AEA5-E1B4-38A37CD6D81F}"/>
          </ac:picMkLst>
        </pc:picChg>
        <pc:picChg chg="mod">
          <ac:chgData name="Dila Kubra Diricanli" userId="d00b09dd-aa54-4a71-84b7-78ed41c44595" providerId="ADAL" clId="{5F557EAD-79BE-4ECB-8C9E-B076FCC4CD4A}" dt="2025-05-21T05:26:28.927" v="3" actId="1076"/>
          <ac:picMkLst>
            <pc:docMk/>
            <pc:sldMk cId="81587315" sldId="268"/>
            <ac:picMk id="17" creationId="{DB103383-F2A5-56D1-E60B-87D97CF280E3}"/>
          </ac:picMkLst>
        </pc:picChg>
      </pc:sldChg>
      <pc:sldChg chg="addSp modSp new mod setBg modAnim">
        <pc:chgData name="Dila Kubra Diricanli" userId="d00b09dd-aa54-4a71-84b7-78ed41c44595" providerId="ADAL" clId="{5F557EAD-79BE-4ECB-8C9E-B076FCC4CD4A}" dt="2025-05-30T09:26:53.699" v="26" actId="1076"/>
        <pc:sldMkLst>
          <pc:docMk/>
          <pc:sldMk cId="3002317961" sldId="269"/>
        </pc:sldMkLst>
        <pc:spChg chg="add mod">
          <ac:chgData name="Dila Kubra Diricanli" userId="d00b09dd-aa54-4a71-84b7-78ed41c44595" providerId="ADAL" clId="{5F557EAD-79BE-4ECB-8C9E-B076FCC4CD4A}" dt="2025-05-30T09:26:53.699" v="26" actId="1076"/>
          <ac:spMkLst>
            <pc:docMk/>
            <pc:sldMk cId="3002317961" sldId="269"/>
            <ac:spMk id="4" creationId="{A2E72ECF-A9F2-8398-7A74-FFA496FE18CD}"/>
          </ac:spMkLst>
        </pc:spChg>
        <pc:picChg chg="add mod">
          <ac:chgData name="Dila Kubra Diricanli" userId="d00b09dd-aa54-4a71-84b7-78ed41c44595" providerId="ADAL" clId="{5F557EAD-79BE-4ECB-8C9E-B076FCC4CD4A}" dt="2025-05-30T09:23:51.265" v="11" actId="1076"/>
          <ac:picMkLst>
            <pc:docMk/>
            <pc:sldMk cId="3002317961" sldId="269"/>
            <ac:picMk id="2" creationId="{E26235B5-6F88-CB7C-8AFD-366E071BB7F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2.sv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jpe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9158735" y="990600"/>
            <a:ext cx="8114971" cy="0"/>
          </a:xfrm>
          <a:prstGeom prst="line">
            <a:avLst/>
          </a:prstGeom>
          <a:ln w="76200" cap="flat">
            <a:solidFill>
              <a:srgbClr val="0F4662"/>
            </a:solidFill>
            <a:prstDash val="solid"/>
            <a:headEnd type="none" w="sm" len="sm"/>
            <a:tailEnd type="none" w="sm" len="sm"/>
          </a:ln>
        </p:spPr>
        <p:txBody>
          <a:bodyPr/>
          <a:lstStyle/>
          <a:p>
            <a:endParaRPr lang="tr-TR"/>
          </a:p>
        </p:txBody>
      </p:sp>
      <p:sp>
        <p:nvSpPr>
          <p:cNvPr id="3" name="AutoShape 3"/>
          <p:cNvSpPr/>
          <p:nvPr/>
        </p:nvSpPr>
        <p:spPr>
          <a:xfrm>
            <a:off x="1043764" y="9296400"/>
            <a:ext cx="8114971" cy="0"/>
          </a:xfrm>
          <a:prstGeom prst="line">
            <a:avLst/>
          </a:prstGeom>
          <a:ln w="76200" cap="flat">
            <a:solidFill>
              <a:srgbClr val="0F4662"/>
            </a:solidFill>
            <a:prstDash val="solid"/>
            <a:headEnd type="none" w="sm" len="sm"/>
            <a:tailEnd type="none" w="sm" len="sm"/>
          </a:ln>
        </p:spPr>
        <p:txBody>
          <a:bodyPr/>
          <a:lstStyle/>
          <a:p>
            <a:endParaRPr lang="tr-TR"/>
          </a:p>
        </p:txBody>
      </p:sp>
      <p:sp>
        <p:nvSpPr>
          <p:cNvPr id="4" name="Freeform 4"/>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5" name="Freeform 5"/>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6" name="Freeform 6"/>
          <p:cNvSpPr/>
          <p:nvPr/>
        </p:nvSpPr>
        <p:spPr>
          <a:xfrm>
            <a:off x="331567" y="1684924"/>
            <a:ext cx="7707517" cy="3134390"/>
          </a:xfrm>
          <a:custGeom>
            <a:avLst/>
            <a:gdLst/>
            <a:ahLst/>
            <a:cxnLst/>
            <a:rect l="l" t="t" r="r" b="b"/>
            <a:pathLst>
              <a:path w="7707517" h="3134390">
                <a:moveTo>
                  <a:pt x="0" y="0"/>
                </a:moveTo>
                <a:lnTo>
                  <a:pt x="7707517" y="0"/>
                </a:lnTo>
                <a:lnTo>
                  <a:pt x="7707517" y="3134390"/>
                </a:lnTo>
                <a:lnTo>
                  <a:pt x="0" y="3134390"/>
                </a:lnTo>
                <a:lnTo>
                  <a:pt x="0" y="0"/>
                </a:lnTo>
                <a:close/>
              </a:path>
            </a:pathLst>
          </a:custGeom>
          <a:blipFill>
            <a:blip r:embed="rId4"/>
            <a:stretch>
              <a:fillRect/>
            </a:stretch>
          </a:blipFill>
        </p:spPr>
        <p:txBody>
          <a:bodyPr/>
          <a:lstStyle/>
          <a:p>
            <a:endParaRPr lang="tr-TR"/>
          </a:p>
        </p:txBody>
      </p:sp>
      <p:sp>
        <p:nvSpPr>
          <p:cNvPr id="7" name="TextBox 7"/>
          <p:cNvSpPr txBox="1"/>
          <p:nvPr/>
        </p:nvSpPr>
        <p:spPr>
          <a:xfrm>
            <a:off x="4323924" y="1303924"/>
            <a:ext cx="16229942" cy="1898651"/>
          </a:xfrm>
          <a:prstGeom prst="rect">
            <a:avLst/>
          </a:prstGeom>
        </p:spPr>
        <p:txBody>
          <a:bodyPr lIns="0" tIns="0" rIns="0" bIns="0" rtlCol="0" anchor="t">
            <a:spAutoFit/>
          </a:bodyPr>
          <a:lstStyle/>
          <a:p>
            <a:pPr marL="0" lvl="0" indent="0" algn="ctr">
              <a:lnSpc>
                <a:spcPts val="13999"/>
              </a:lnSpc>
              <a:spcBef>
                <a:spcPct val="0"/>
              </a:spcBef>
            </a:pPr>
            <a:r>
              <a:rPr lang="en-US" sz="9999" b="1" i="1">
                <a:solidFill>
                  <a:srgbClr val="0F4662"/>
                </a:solidFill>
                <a:latin typeface="Times New Roman Bold Italics"/>
                <a:ea typeface="Times New Roman Bold Italics"/>
                <a:cs typeface="Times New Roman Bold Italics"/>
                <a:sym typeface="Times New Roman Bold Italics"/>
              </a:rPr>
              <a:t>Module Project</a:t>
            </a:r>
          </a:p>
        </p:txBody>
      </p:sp>
      <p:sp>
        <p:nvSpPr>
          <p:cNvPr id="8" name="TextBox 8"/>
          <p:cNvSpPr txBox="1"/>
          <p:nvPr/>
        </p:nvSpPr>
        <p:spPr>
          <a:xfrm>
            <a:off x="6032434" y="3281172"/>
            <a:ext cx="12812922" cy="1460500"/>
          </a:xfrm>
          <a:prstGeom prst="rect">
            <a:avLst/>
          </a:prstGeom>
        </p:spPr>
        <p:txBody>
          <a:bodyPr lIns="0" tIns="0" rIns="0" bIns="0" rtlCol="0" anchor="t">
            <a:spAutoFit/>
          </a:bodyPr>
          <a:lstStyle/>
          <a:p>
            <a:pPr algn="ctr">
              <a:lnSpc>
                <a:spcPts val="5599"/>
              </a:lnSpc>
            </a:pPr>
            <a:r>
              <a:rPr lang="en-US" sz="3999" b="1">
                <a:solidFill>
                  <a:srgbClr val="0F4662"/>
                </a:solidFill>
                <a:latin typeface="Times New Roman Bold"/>
                <a:ea typeface="Times New Roman Bold"/>
                <a:cs typeface="Times New Roman Bold"/>
                <a:sym typeface="Times New Roman Bold"/>
              </a:rPr>
              <a:t>INFRARED THERMOMETER </a:t>
            </a:r>
          </a:p>
          <a:p>
            <a:pPr marL="0" lvl="0" indent="0" algn="ctr">
              <a:lnSpc>
                <a:spcPts val="5599"/>
              </a:lnSpc>
              <a:spcBef>
                <a:spcPct val="0"/>
              </a:spcBef>
            </a:pPr>
            <a:r>
              <a:rPr lang="en-US" sz="3999" b="1">
                <a:solidFill>
                  <a:srgbClr val="0F4662"/>
                </a:solidFill>
                <a:latin typeface="Times New Roman Bold"/>
                <a:ea typeface="Times New Roman Bold"/>
                <a:cs typeface="Times New Roman Bold"/>
                <a:sym typeface="Times New Roman Bold"/>
              </a:rPr>
              <a:t>WITH SIGNAL CONDITIONING</a:t>
            </a:r>
          </a:p>
        </p:txBody>
      </p:sp>
      <p:sp>
        <p:nvSpPr>
          <p:cNvPr id="9" name="TextBox 9"/>
          <p:cNvSpPr txBox="1"/>
          <p:nvPr/>
        </p:nvSpPr>
        <p:spPr>
          <a:xfrm>
            <a:off x="931411" y="5390794"/>
            <a:ext cx="6988496" cy="2714625"/>
          </a:xfrm>
          <a:prstGeom prst="rect">
            <a:avLst/>
          </a:prstGeom>
        </p:spPr>
        <p:txBody>
          <a:bodyPr lIns="0" tIns="0" rIns="0" bIns="0" rtlCol="0" anchor="t">
            <a:spAutoFit/>
          </a:bodyPr>
          <a:lstStyle/>
          <a:p>
            <a:pPr algn="ctr">
              <a:lnSpc>
                <a:spcPts val="4200"/>
              </a:lnSpc>
            </a:pPr>
            <a:r>
              <a:rPr lang="en-US" sz="3000" b="1" u="sng">
                <a:solidFill>
                  <a:srgbClr val="0F4662"/>
                </a:solidFill>
                <a:latin typeface="Times New Roman Bold"/>
                <a:ea typeface="Times New Roman Bold"/>
                <a:cs typeface="Times New Roman Bold"/>
                <a:sym typeface="Times New Roman Bold"/>
              </a:rPr>
              <a:t>ADVISORS</a:t>
            </a:r>
          </a:p>
          <a:p>
            <a:pPr algn="ctr">
              <a:lnSpc>
                <a:spcPts val="4200"/>
              </a:lnSpc>
            </a:pPr>
            <a:r>
              <a:rPr lang="en-US" sz="3000" b="1">
                <a:solidFill>
                  <a:srgbClr val="0F4662"/>
                </a:solidFill>
                <a:latin typeface="Times New Roman Bold"/>
                <a:ea typeface="Times New Roman Bold"/>
                <a:cs typeface="Times New Roman Bold"/>
                <a:sym typeface="Times New Roman Bold"/>
              </a:rPr>
              <a:t>DR. LECTURER CELAL ALAGÖZ</a:t>
            </a:r>
          </a:p>
          <a:p>
            <a:pPr algn="ctr">
              <a:lnSpc>
                <a:spcPts val="4200"/>
              </a:lnSpc>
            </a:pPr>
            <a:r>
              <a:rPr lang="en-US" sz="3000" b="1">
                <a:solidFill>
                  <a:srgbClr val="0F4662"/>
                </a:solidFill>
                <a:latin typeface="Times New Roman Bold"/>
                <a:ea typeface="Times New Roman Bold"/>
                <a:cs typeface="Times New Roman Bold"/>
                <a:sym typeface="Times New Roman Bold"/>
              </a:rPr>
              <a:t>DR. LECTURER ŞÜKRÜ ÜNVER</a:t>
            </a:r>
          </a:p>
          <a:p>
            <a:pPr algn="ctr">
              <a:lnSpc>
                <a:spcPts val="4200"/>
              </a:lnSpc>
            </a:pPr>
            <a:r>
              <a:rPr lang="en-US" sz="3000" b="1">
                <a:solidFill>
                  <a:srgbClr val="0F4662"/>
                </a:solidFill>
                <a:latin typeface="Times New Roman Bold"/>
                <a:ea typeface="Times New Roman Bold"/>
                <a:cs typeface="Times New Roman Bold"/>
                <a:sym typeface="Times New Roman Bold"/>
              </a:rPr>
              <a:t>PROF. DR. SABİT HOROZ</a:t>
            </a:r>
          </a:p>
          <a:p>
            <a:pPr marL="0" lvl="0" indent="0" algn="ctr">
              <a:lnSpc>
                <a:spcPts val="4200"/>
              </a:lnSpc>
              <a:spcBef>
                <a:spcPct val="0"/>
              </a:spcBef>
            </a:pPr>
            <a:r>
              <a:rPr lang="en-US" sz="3000" b="1">
                <a:solidFill>
                  <a:srgbClr val="0F4662"/>
                </a:solidFill>
                <a:latin typeface="Times New Roman Bold"/>
                <a:ea typeface="Times New Roman Bold"/>
                <a:cs typeface="Times New Roman Bold"/>
                <a:sym typeface="Times New Roman Bold"/>
              </a:rPr>
              <a:t>DR. LECTURER SEMRA ZEREN</a:t>
            </a:r>
          </a:p>
        </p:txBody>
      </p:sp>
      <p:sp>
        <p:nvSpPr>
          <p:cNvPr id="10" name="TextBox 10"/>
          <p:cNvSpPr txBox="1"/>
          <p:nvPr/>
        </p:nvSpPr>
        <p:spPr>
          <a:xfrm>
            <a:off x="7572527" y="5513390"/>
            <a:ext cx="11643643" cy="2253836"/>
          </a:xfrm>
          <a:prstGeom prst="rect">
            <a:avLst/>
          </a:prstGeom>
        </p:spPr>
        <p:txBody>
          <a:bodyPr lIns="0" tIns="0" rIns="0" bIns="0" rtlCol="0" anchor="t">
            <a:spAutoFit/>
          </a:bodyPr>
          <a:lstStyle/>
          <a:p>
            <a:pPr algn="ctr">
              <a:lnSpc>
                <a:spcPts val="4397"/>
              </a:lnSpc>
            </a:pPr>
            <a:r>
              <a:rPr lang="en-US" sz="3141" b="1" u="sng" dirty="0">
                <a:solidFill>
                  <a:srgbClr val="0F4662"/>
                </a:solidFill>
                <a:latin typeface="Times New Roman Bold"/>
                <a:ea typeface="Times New Roman Bold"/>
                <a:cs typeface="Times New Roman Bold"/>
                <a:sym typeface="Times New Roman Bold"/>
              </a:rPr>
              <a:t>Prepared by </a:t>
            </a:r>
            <a:r>
              <a:rPr lang="tr-TR" sz="3141" b="1" u="sng" dirty="0">
                <a:solidFill>
                  <a:srgbClr val="0F4662"/>
                </a:solidFill>
                <a:latin typeface="Times New Roman Bold"/>
                <a:ea typeface="Times New Roman Bold"/>
                <a:cs typeface="Times New Roman Bold"/>
                <a:sym typeface="Times New Roman Bold"/>
              </a:rPr>
              <a:t>G</a:t>
            </a:r>
            <a:r>
              <a:rPr lang="en-US" sz="3141" b="1" u="sng" dirty="0" err="1">
                <a:solidFill>
                  <a:srgbClr val="0F4662"/>
                </a:solidFill>
                <a:latin typeface="Times New Roman Bold"/>
                <a:ea typeface="Times New Roman Bold"/>
                <a:cs typeface="Times New Roman Bold"/>
                <a:sym typeface="Times New Roman Bold"/>
              </a:rPr>
              <a:t>roup</a:t>
            </a:r>
            <a:r>
              <a:rPr lang="en-US" sz="3141" b="1" u="sng" dirty="0">
                <a:solidFill>
                  <a:srgbClr val="0F4662"/>
                </a:solidFill>
                <a:latin typeface="Times New Roman Bold"/>
                <a:ea typeface="Times New Roman Bold"/>
                <a:cs typeface="Times New Roman Bold"/>
                <a:sym typeface="Times New Roman Bold"/>
              </a:rPr>
              <a:t> 4</a:t>
            </a:r>
          </a:p>
          <a:p>
            <a:pPr marL="0" lvl="0" indent="0" algn="ctr">
              <a:lnSpc>
                <a:spcPts val="4397"/>
              </a:lnSpc>
              <a:spcBef>
                <a:spcPct val="0"/>
              </a:spcBef>
            </a:pPr>
            <a:r>
              <a:rPr lang="en-US" sz="3141" b="1" dirty="0">
                <a:solidFill>
                  <a:srgbClr val="0F4662"/>
                </a:solidFill>
                <a:latin typeface="Times New Roman Bold"/>
                <a:ea typeface="Times New Roman Bold"/>
                <a:cs typeface="Times New Roman Bold"/>
                <a:sym typeface="Times New Roman Bold"/>
              </a:rPr>
              <a:t>DİLA KÜBRA DİRİCANLI 230201039</a:t>
            </a:r>
          </a:p>
          <a:p>
            <a:pPr marL="0" lvl="0" indent="0" algn="ctr">
              <a:lnSpc>
                <a:spcPts val="4397"/>
              </a:lnSpc>
              <a:spcBef>
                <a:spcPct val="0"/>
              </a:spcBef>
            </a:pPr>
            <a:r>
              <a:rPr lang="en-US" sz="3141" b="1" u="none" strike="noStrike" dirty="0">
                <a:solidFill>
                  <a:srgbClr val="0F4662"/>
                </a:solidFill>
                <a:latin typeface="Times New Roman Bold"/>
                <a:ea typeface="Times New Roman Bold"/>
                <a:cs typeface="Times New Roman Bold"/>
                <a:sym typeface="Times New Roman Bold"/>
              </a:rPr>
              <a:t>HARUN CAN ELİAÇIK 230201043</a:t>
            </a:r>
          </a:p>
          <a:p>
            <a:pPr marL="0" lvl="0" indent="0" algn="ctr">
              <a:lnSpc>
                <a:spcPts val="4397"/>
              </a:lnSpc>
              <a:spcBef>
                <a:spcPct val="0"/>
              </a:spcBef>
            </a:pPr>
            <a:r>
              <a:rPr lang="en-US" sz="3141" b="1" u="none" strike="noStrike" dirty="0">
                <a:solidFill>
                  <a:srgbClr val="0F4662"/>
                </a:solidFill>
                <a:latin typeface="Times New Roman Bold"/>
                <a:ea typeface="Times New Roman Bold"/>
                <a:cs typeface="Times New Roman Bold"/>
                <a:sym typeface="Times New Roman Bold"/>
              </a:rPr>
              <a:t>RÜMEYSA YÜCEL 230201077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txBody>
            <a:bodyPr/>
            <a:lstStyle/>
            <a:p>
              <a:endParaRPr lang="tr-TR"/>
            </a:p>
          </p:txBody>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6" name="TextBox 6"/>
          <p:cNvSpPr txBox="1"/>
          <p:nvPr/>
        </p:nvSpPr>
        <p:spPr>
          <a:xfrm>
            <a:off x="1136499" y="1105487"/>
            <a:ext cx="5702843" cy="958850"/>
          </a:xfrm>
          <a:prstGeom prst="rect">
            <a:avLst/>
          </a:prstGeom>
        </p:spPr>
        <p:txBody>
          <a:bodyPr lIns="0" tIns="0" rIns="0" bIns="0" rtlCol="0" anchor="t">
            <a:spAutoFit/>
          </a:bodyPr>
          <a:lstStyle/>
          <a:p>
            <a:pPr marL="0" lvl="0" indent="0" algn="l">
              <a:lnSpc>
                <a:spcPts val="7000"/>
              </a:lnSpc>
              <a:spcBef>
                <a:spcPct val="0"/>
              </a:spcBef>
            </a:pPr>
            <a:r>
              <a:rPr lang="en-US" sz="5000" b="1" i="1">
                <a:solidFill>
                  <a:srgbClr val="0F4662"/>
                </a:solidFill>
                <a:latin typeface="Times New Roman Bold Italics"/>
                <a:ea typeface="Times New Roman Bold Italics"/>
                <a:cs typeface="Times New Roman Bold Italics"/>
                <a:sym typeface="Times New Roman Bold Italics"/>
              </a:rPr>
              <a:t>CODE</a:t>
            </a:r>
          </a:p>
        </p:txBody>
      </p:sp>
      <p:sp>
        <p:nvSpPr>
          <p:cNvPr id="7" name="TextBox 7"/>
          <p:cNvSpPr txBox="1"/>
          <p:nvPr/>
        </p:nvSpPr>
        <p:spPr>
          <a:xfrm>
            <a:off x="1812723" y="2348552"/>
            <a:ext cx="5426277" cy="1120948"/>
          </a:xfrm>
          <a:prstGeom prst="rect">
            <a:avLst/>
          </a:prstGeom>
        </p:spPr>
        <p:txBody>
          <a:bodyPr wrap="square" lIns="0" tIns="0" rIns="0" bIns="0" rtlCol="0" anchor="t">
            <a:spAutoFit/>
          </a:bodyPr>
          <a:lstStyle/>
          <a:p>
            <a:pPr algn="ctr">
              <a:lnSpc>
                <a:spcPts val="4079"/>
              </a:lnSpc>
              <a:spcBef>
                <a:spcPct val="0"/>
              </a:spcBef>
            </a:pPr>
            <a:endParaRPr dirty="0"/>
          </a:p>
          <a:p>
            <a:pPr algn="ctr">
              <a:lnSpc>
                <a:spcPts val="5100"/>
              </a:lnSpc>
              <a:spcBef>
                <a:spcPct val="0"/>
              </a:spcBef>
            </a:pPr>
            <a:r>
              <a:rPr lang="en-US" sz="3000" dirty="0">
                <a:solidFill>
                  <a:srgbClr val="0F4662"/>
                </a:solidFill>
                <a:latin typeface="Times New Roman"/>
                <a:ea typeface="Times New Roman"/>
                <a:cs typeface="Times New Roman"/>
                <a:sym typeface="Times New Roman"/>
              </a:rPr>
              <a:t> </a:t>
            </a:r>
            <a:r>
              <a:rPr lang="en-US" sz="3000" b="1" i="1" dirty="0">
                <a:solidFill>
                  <a:srgbClr val="0F4662"/>
                </a:solidFill>
                <a:latin typeface="Times New Roman Bold Italics"/>
                <a:ea typeface="Times New Roman Bold Italics"/>
                <a:cs typeface="Times New Roman Bold Italics"/>
                <a:sym typeface="Times New Roman Bold Italics"/>
              </a:rPr>
              <a:t>Libraries (Initial</a:t>
            </a:r>
            <a:r>
              <a:rPr lang="tr-TR" sz="3000" b="1" i="1" dirty="0">
                <a:solidFill>
                  <a:srgbClr val="0F4662"/>
                </a:solidFill>
                <a:latin typeface="Times New Roman Bold Italics"/>
                <a:ea typeface="Times New Roman Bold Italics"/>
                <a:cs typeface="Times New Roman Bold Italics"/>
                <a:sym typeface="Times New Roman Bold Italics"/>
              </a:rPr>
              <a:t> </a:t>
            </a:r>
            <a:r>
              <a:rPr lang="en-US" sz="3000" b="1" i="1" dirty="0">
                <a:solidFill>
                  <a:srgbClr val="0F4662"/>
                </a:solidFill>
                <a:latin typeface="Times New Roman Bold Italics"/>
                <a:ea typeface="Times New Roman Bold Italics"/>
                <a:cs typeface="Times New Roman Bold Italics"/>
                <a:sym typeface="Times New Roman Bold Italics"/>
              </a:rPr>
              <a:t>Settings)</a:t>
            </a:r>
          </a:p>
        </p:txBody>
      </p:sp>
      <p:sp>
        <p:nvSpPr>
          <p:cNvPr id="8" name="Freeform 8"/>
          <p:cNvSpPr/>
          <p:nvPr/>
        </p:nvSpPr>
        <p:spPr>
          <a:xfrm>
            <a:off x="1327886" y="9008400"/>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9" name="Freeform 9"/>
          <p:cNvSpPr/>
          <p:nvPr/>
        </p:nvSpPr>
        <p:spPr>
          <a:xfrm>
            <a:off x="15579303" y="903750"/>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10" name="AutoShape 10"/>
          <p:cNvSpPr/>
          <p:nvPr/>
        </p:nvSpPr>
        <p:spPr>
          <a:xfrm>
            <a:off x="1647532" y="8628219"/>
            <a:ext cx="6492240" cy="0"/>
          </a:xfrm>
          <a:prstGeom prst="line">
            <a:avLst/>
          </a:prstGeom>
          <a:ln w="76200" cap="flat">
            <a:solidFill>
              <a:srgbClr val="0F4662"/>
            </a:solidFill>
            <a:prstDash val="solid"/>
            <a:headEnd type="none" w="sm" len="sm"/>
            <a:tailEnd type="none" w="sm" len="sm"/>
          </a:ln>
        </p:spPr>
        <p:txBody>
          <a:bodyPr/>
          <a:lstStyle/>
          <a:p>
            <a:endParaRPr lang="tr-TR"/>
          </a:p>
        </p:txBody>
      </p:sp>
      <p:sp>
        <p:nvSpPr>
          <p:cNvPr id="11" name="AutoShape 11"/>
          <p:cNvSpPr/>
          <p:nvPr/>
        </p:nvSpPr>
        <p:spPr>
          <a:xfrm>
            <a:off x="10414531" y="1517316"/>
            <a:ext cx="6492240" cy="0"/>
          </a:xfrm>
          <a:prstGeom prst="line">
            <a:avLst/>
          </a:prstGeom>
          <a:ln w="76200" cap="flat">
            <a:solidFill>
              <a:srgbClr val="0F4662"/>
            </a:solidFill>
            <a:prstDash val="solid"/>
            <a:headEnd type="none" w="sm" len="sm"/>
            <a:tailEnd type="none" w="sm" len="sm"/>
          </a:ln>
        </p:spPr>
        <p:txBody>
          <a:bodyPr/>
          <a:lstStyle/>
          <a:p>
            <a:endParaRPr lang="tr-TR"/>
          </a:p>
        </p:txBody>
      </p:sp>
      <p:pic>
        <p:nvPicPr>
          <p:cNvPr id="13" name="Resim 12">
            <a:extLst>
              <a:ext uri="{FF2B5EF4-FFF2-40B4-BE49-F238E27FC236}">
                <a16:creationId xmlns:a16="http://schemas.microsoft.com/office/drawing/2014/main" id="{08F5C3D4-BC56-84E7-17F8-DC3F6E13B022}"/>
              </a:ext>
            </a:extLst>
          </p:cNvPr>
          <p:cNvPicPr>
            <a:picLocks noChangeAspect="1"/>
          </p:cNvPicPr>
          <p:nvPr/>
        </p:nvPicPr>
        <p:blipFill>
          <a:blip r:embed="rId4"/>
          <a:srcRect t="3008"/>
          <a:stretch/>
        </p:blipFill>
        <p:spPr>
          <a:xfrm>
            <a:off x="3422043" y="4067660"/>
            <a:ext cx="9435457" cy="19811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4565472" y="2481416"/>
            <a:ext cx="9157056" cy="5757499"/>
          </a:xfrm>
          <a:custGeom>
            <a:avLst/>
            <a:gdLst/>
            <a:ahLst/>
            <a:cxnLst/>
            <a:rect l="l" t="t" r="r" b="b"/>
            <a:pathLst>
              <a:path w="9157056" h="5757499">
                <a:moveTo>
                  <a:pt x="0" y="0"/>
                </a:moveTo>
                <a:lnTo>
                  <a:pt x="9157056" y="0"/>
                </a:lnTo>
                <a:lnTo>
                  <a:pt x="9157056" y="5757499"/>
                </a:lnTo>
                <a:lnTo>
                  <a:pt x="0" y="5757499"/>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028700" y="513984"/>
            <a:ext cx="11537525" cy="958850"/>
          </a:xfrm>
          <a:prstGeom prst="rect">
            <a:avLst/>
          </a:prstGeom>
        </p:spPr>
        <p:txBody>
          <a:bodyPr lIns="0" tIns="0" rIns="0" bIns="0" rtlCol="0" anchor="t">
            <a:spAutoFit/>
          </a:bodyPr>
          <a:lstStyle/>
          <a:p>
            <a:pPr marL="0" lvl="0" indent="0" algn="l">
              <a:lnSpc>
                <a:spcPts val="7000"/>
              </a:lnSpc>
              <a:spcBef>
                <a:spcPct val="0"/>
              </a:spcBef>
            </a:pPr>
            <a:r>
              <a:rPr lang="en-US" sz="5000" b="1" i="1">
                <a:solidFill>
                  <a:srgbClr val="0F4662"/>
                </a:solidFill>
                <a:latin typeface="Times New Roman Bold Italics"/>
                <a:ea typeface="Times New Roman Bold Italics"/>
                <a:cs typeface="Times New Roman Bold Italics"/>
                <a:sym typeface="Times New Roman Bold Italics"/>
              </a:rPr>
              <a:t>CODE</a:t>
            </a:r>
          </a:p>
        </p:txBody>
      </p:sp>
      <p:sp>
        <p:nvSpPr>
          <p:cNvPr id="4" name="TextBox 4"/>
          <p:cNvSpPr txBox="1"/>
          <p:nvPr/>
        </p:nvSpPr>
        <p:spPr>
          <a:xfrm>
            <a:off x="2519904" y="1538441"/>
            <a:ext cx="3731107" cy="666750"/>
          </a:xfrm>
          <a:prstGeom prst="rect">
            <a:avLst/>
          </a:prstGeom>
        </p:spPr>
        <p:txBody>
          <a:bodyPr lIns="0" tIns="0" rIns="0" bIns="0" rtlCol="0" anchor="t">
            <a:spAutoFit/>
          </a:bodyPr>
          <a:lstStyle/>
          <a:p>
            <a:pPr algn="ctr">
              <a:lnSpc>
                <a:spcPts val="5100"/>
              </a:lnSpc>
              <a:spcBef>
                <a:spcPct val="0"/>
              </a:spcBef>
            </a:pPr>
            <a:r>
              <a:rPr lang="en-US" sz="3000" b="1" i="1">
                <a:solidFill>
                  <a:srgbClr val="0F4662"/>
                </a:solidFill>
                <a:latin typeface="Times New Roman Bold Italics"/>
                <a:ea typeface="Times New Roman Bold Italics"/>
                <a:cs typeface="Times New Roman Bold Italics"/>
                <a:sym typeface="Times New Roman Bold Italics"/>
              </a:rPr>
              <a:t>Object Definitions</a:t>
            </a:r>
          </a:p>
        </p:txBody>
      </p:sp>
      <p:sp>
        <p:nvSpPr>
          <p:cNvPr id="5" name="AutoShape 5"/>
          <p:cNvSpPr/>
          <p:nvPr/>
        </p:nvSpPr>
        <p:spPr>
          <a:xfrm>
            <a:off x="1647532" y="8628219"/>
            <a:ext cx="6492240" cy="0"/>
          </a:xfrm>
          <a:prstGeom prst="line">
            <a:avLst/>
          </a:prstGeom>
          <a:ln w="76200" cap="flat">
            <a:solidFill>
              <a:srgbClr val="0F4662"/>
            </a:solidFill>
            <a:prstDash val="solid"/>
            <a:headEnd type="none" w="sm" len="sm"/>
            <a:tailEnd type="none" w="sm" len="sm"/>
          </a:ln>
        </p:spPr>
        <p:txBody>
          <a:bodyPr/>
          <a:lstStyle/>
          <a:p>
            <a:endParaRPr lang="tr-TR"/>
          </a:p>
        </p:txBody>
      </p:sp>
      <p:sp>
        <p:nvSpPr>
          <p:cNvPr id="6" name="AutoShape 6"/>
          <p:cNvSpPr/>
          <p:nvPr/>
        </p:nvSpPr>
        <p:spPr>
          <a:xfrm>
            <a:off x="10115831" y="1131522"/>
            <a:ext cx="6492240" cy="0"/>
          </a:xfrm>
          <a:prstGeom prst="line">
            <a:avLst/>
          </a:prstGeom>
          <a:ln w="76200" cap="flat">
            <a:solidFill>
              <a:srgbClr val="0F4662"/>
            </a:solidFill>
            <a:prstDash val="solid"/>
            <a:headEnd type="none" w="sm" len="sm"/>
            <a:tailEnd type="none" w="sm" len="sm"/>
          </a:ln>
        </p:spPr>
        <p:txBody>
          <a:bodyPr/>
          <a:lstStyle/>
          <a:p>
            <a:endParaRPr lang="tr-TR"/>
          </a:p>
        </p:txBody>
      </p:sp>
      <p:sp>
        <p:nvSpPr>
          <p:cNvPr id="7" name="Freeform 7"/>
          <p:cNvSpPr/>
          <p:nvPr/>
        </p:nvSpPr>
        <p:spPr>
          <a:xfrm>
            <a:off x="15394505" y="58905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8" name="Freeform 8"/>
          <p:cNvSpPr/>
          <p:nvPr/>
        </p:nvSpPr>
        <p:spPr>
          <a:xfrm>
            <a:off x="1211277" y="8942544"/>
            <a:ext cx="1679997" cy="249900"/>
          </a:xfrm>
          <a:custGeom>
            <a:avLst/>
            <a:gdLst/>
            <a:ahLst/>
            <a:cxnLst/>
            <a:rect l="l" t="t" r="r" b="b"/>
            <a:pathLst>
              <a:path w="1679997" h="249900">
                <a:moveTo>
                  <a:pt x="0" y="0"/>
                </a:moveTo>
                <a:lnTo>
                  <a:pt x="1679997" y="0"/>
                </a:lnTo>
                <a:lnTo>
                  <a:pt x="1679997" y="249899"/>
                </a:lnTo>
                <a:lnTo>
                  <a:pt x="0" y="2498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Freeform 2"/>
          <p:cNvSpPr/>
          <p:nvPr/>
        </p:nvSpPr>
        <p:spPr>
          <a:xfrm>
            <a:off x="3924565" y="2346197"/>
            <a:ext cx="11301259" cy="6272199"/>
          </a:xfrm>
          <a:custGeom>
            <a:avLst/>
            <a:gdLst/>
            <a:ahLst/>
            <a:cxnLst/>
            <a:rect l="l" t="t" r="r" b="b"/>
            <a:pathLst>
              <a:path w="11301259" h="6272199">
                <a:moveTo>
                  <a:pt x="0" y="0"/>
                </a:moveTo>
                <a:lnTo>
                  <a:pt x="11301259" y="0"/>
                </a:lnTo>
                <a:lnTo>
                  <a:pt x="11301259" y="6272198"/>
                </a:lnTo>
                <a:lnTo>
                  <a:pt x="0" y="6272198"/>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028700" y="513984"/>
            <a:ext cx="10326591" cy="958850"/>
          </a:xfrm>
          <a:prstGeom prst="rect">
            <a:avLst/>
          </a:prstGeom>
        </p:spPr>
        <p:txBody>
          <a:bodyPr lIns="0" tIns="0" rIns="0" bIns="0" rtlCol="0" anchor="t">
            <a:spAutoFit/>
          </a:bodyPr>
          <a:lstStyle/>
          <a:p>
            <a:pPr marL="0" lvl="0" indent="0" algn="l">
              <a:lnSpc>
                <a:spcPts val="7000"/>
              </a:lnSpc>
              <a:spcBef>
                <a:spcPct val="0"/>
              </a:spcBef>
            </a:pPr>
            <a:r>
              <a:rPr lang="en-US" sz="5000" b="1" i="1">
                <a:solidFill>
                  <a:srgbClr val="0F4662"/>
                </a:solidFill>
                <a:latin typeface="Times New Roman Bold Italics"/>
                <a:ea typeface="Times New Roman Bold Italics"/>
                <a:cs typeface="Times New Roman Bold Italics"/>
                <a:sym typeface="Times New Roman Bold Italics"/>
              </a:rPr>
              <a:t>CODE</a:t>
            </a:r>
          </a:p>
        </p:txBody>
      </p:sp>
      <p:sp>
        <p:nvSpPr>
          <p:cNvPr id="4" name="TextBox 4"/>
          <p:cNvSpPr txBox="1"/>
          <p:nvPr/>
        </p:nvSpPr>
        <p:spPr>
          <a:xfrm>
            <a:off x="1960563" y="1475374"/>
            <a:ext cx="7046082" cy="666750"/>
          </a:xfrm>
          <a:prstGeom prst="rect">
            <a:avLst/>
          </a:prstGeom>
        </p:spPr>
        <p:txBody>
          <a:bodyPr lIns="0" tIns="0" rIns="0" bIns="0" rtlCol="0" anchor="t">
            <a:spAutoFit/>
          </a:bodyPr>
          <a:lstStyle/>
          <a:p>
            <a:pPr algn="ctr">
              <a:lnSpc>
                <a:spcPts val="5100"/>
              </a:lnSpc>
              <a:spcBef>
                <a:spcPct val="0"/>
              </a:spcBef>
            </a:pPr>
            <a:r>
              <a:rPr lang="en-US" sz="3000" b="1" i="1">
                <a:solidFill>
                  <a:srgbClr val="0F4662"/>
                </a:solidFill>
                <a:latin typeface="Times New Roman Bold Italics"/>
                <a:ea typeface="Times New Roman Bold Italics"/>
                <a:cs typeface="Times New Roman Bold Italics"/>
                <a:sym typeface="Times New Roman Bold Italics"/>
              </a:rPr>
              <a:t>Function (Continuously Running Loop)</a:t>
            </a:r>
          </a:p>
        </p:txBody>
      </p:sp>
      <p:sp>
        <p:nvSpPr>
          <p:cNvPr id="5" name="Freeform 5"/>
          <p:cNvSpPr/>
          <p:nvPr/>
        </p:nvSpPr>
        <p:spPr>
          <a:xfrm>
            <a:off x="15579303" y="903750"/>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6" name="Freeform 6"/>
          <p:cNvSpPr/>
          <p:nvPr/>
        </p:nvSpPr>
        <p:spPr>
          <a:xfrm>
            <a:off x="886283" y="9258300"/>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7" name="AutoShape 7"/>
          <p:cNvSpPr/>
          <p:nvPr/>
        </p:nvSpPr>
        <p:spPr>
          <a:xfrm>
            <a:off x="1231737" y="8938348"/>
            <a:ext cx="6492240" cy="0"/>
          </a:xfrm>
          <a:prstGeom prst="line">
            <a:avLst/>
          </a:prstGeom>
          <a:ln w="76200" cap="flat">
            <a:solidFill>
              <a:srgbClr val="0F4662"/>
            </a:solidFill>
            <a:prstDash val="solid"/>
            <a:headEnd type="none" w="sm" len="sm"/>
            <a:tailEnd type="none" w="sm" len="sm"/>
          </a:ln>
        </p:spPr>
        <p:txBody>
          <a:bodyPr/>
          <a:lstStyle/>
          <a:p>
            <a:endParaRPr lang="tr-TR"/>
          </a:p>
        </p:txBody>
      </p:sp>
      <p:sp>
        <p:nvSpPr>
          <p:cNvPr id="8" name="AutoShape 8"/>
          <p:cNvSpPr/>
          <p:nvPr/>
        </p:nvSpPr>
        <p:spPr>
          <a:xfrm>
            <a:off x="10410025" y="1510934"/>
            <a:ext cx="6492240" cy="0"/>
          </a:xfrm>
          <a:prstGeom prst="line">
            <a:avLst/>
          </a:prstGeom>
          <a:ln w="76200" cap="flat">
            <a:solidFill>
              <a:srgbClr val="0F4662"/>
            </a:solidFill>
            <a:prstDash val="solid"/>
            <a:headEnd type="none" w="sm" len="sm"/>
            <a:tailEnd type="none" w="sm" len="sm"/>
          </a:ln>
        </p:spPr>
        <p:txBody>
          <a:bodyPr/>
          <a:lstStyle/>
          <a:p>
            <a:endParaRPr lang="tr-T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13984"/>
            <a:ext cx="11534821" cy="958850"/>
          </a:xfrm>
          <a:prstGeom prst="rect">
            <a:avLst/>
          </a:prstGeom>
        </p:spPr>
        <p:txBody>
          <a:bodyPr lIns="0" tIns="0" rIns="0" bIns="0" rtlCol="0" anchor="t">
            <a:spAutoFit/>
          </a:bodyPr>
          <a:lstStyle/>
          <a:p>
            <a:pPr marL="0" lvl="0" indent="0" algn="l">
              <a:lnSpc>
                <a:spcPts val="7000"/>
              </a:lnSpc>
              <a:spcBef>
                <a:spcPct val="0"/>
              </a:spcBef>
            </a:pPr>
            <a:r>
              <a:rPr lang="en-US" sz="5000" b="1" i="1">
                <a:solidFill>
                  <a:srgbClr val="0F4662"/>
                </a:solidFill>
                <a:latin typeface="Times New Roman Bold Italics"/>
                <a:ea typeface="Times New Roman Bold Italics"/>
                <a:cs typeface="Times New Roman Bold Italics"/>
                <a:sym typeface="Times New Roman Bold Italics"/>
              </a:rPr>
              <a:t>FUTURE TECHNOLOGIES </a:t>
            </a:r>
          </a:p>
        </p:txBody>
      </p:sp>
      <p:sp>
        <p:nvSpPr>
          <p:cNvPr id="3" name="AutoShape 3"/>
          <p:cNvSpPr/>
          <p:nvPr/>
        </p:nvSpPr>
        <p:spPr>
          <a:xfrm>
            <a:off x="10767060" y="1280736"/>
            <a:ext cx="6492240" cy="0"/>
          </a:xfrm>
          <a:prstGeom prst="line">
            <a:avLst/>
          </a:prstGeom>
          <a:ln w="76200" cap="flat">
            <a:solidFill>
              <a:srgbClr val="0F4662"/>
            </a:solidFill>
            <a:prstDash val="solid"/>
            <a:headEnd type="none" w="sm" len="sm"/>
            <a:tailEnd type="none" w="sm" len="sm"/>
          </a:ln>
        </p:spPr>
        <p:txBody>
          <a:bodyPr/>
          <a:lstStyle/>
          <a:p>
            <a:endParaRPr lang="tr-TR"/>
          </a:p>
        </p:txBody>
      </p:sp>
      <p:sp>
        <p:nvSpPr>
          <p:cNvPr id="4" name="AutoShape 4"/>
          <p:cNvSpPr/>
          <p:nvPr/>
        </p:nvSpPr>
        <p:spPr>
          <a:xfrm>
            <a:off x="1401135" y="8710991"/>
            <a:ext cx="6492240" cy="0"/>
          </a:xfrm>
          <a:prstGeom prst="line">
            <a:avLst/>
          </a:prstGeom>
          <a:ln w="76200" cap="flat">
            <a:solidFill>
              <a:srgbClr val="0F4662"/>
            </a:solidFill>
            <a:prstDash val="solid"/>
            <a:headEnd type="none" w="sm" len="sm"/>
            <a:tailEnd type="none" w="sm" len="sm"/>
          </a:ln>
        </p:spPr>
        <p:txBody>
          <a:bodyPr/>
          <a:lstStyle/>
          <a:p>
            <a:endParaRPr lang="tr-TR"/>
          </a:p>
        </p:txBody>
      </p:sp>
      <p:sp>
        <p:nvSpPr>
          <p:cNvPr id="5" name="Freeform 5"/>
          <p:cNvSpPr/>
          <p:nvPr/>
        </p:nvSpPr>
        <p:spPr>
          <a:xfrm>
            <a:off x="15973108" y="714009"/>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6" name="Freeform 6"/>
          <p:cNvSpPr/>
          <p:nvPr/>
        </p:nvSpPr>
        <p:spPr>
          <a:xfrm>
            <a:off x="1028700" y="9133350"/>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7" name="Freeform 7"/>
          <p:cNvSpPr/>
          <p:nvPr/>
        </p:nvSpPr>
        <p:spPr>
          <a:xfrm>
            <a:off x="1141478" y="2763046"/>
            <a:ext cx="4181822" cy="2660684"/>
          </a:xfrm>
          <a:custGeom>
            <a:avLst/>
            <a:gdLst/>
            <a:ahLst/>
            <a:cxnLst/>
            <a:rect l="l" t="t" r="r" b="b"/>
            <a:pathLst>
              <a:path w="4181822" h="2660684">
                <a:moveTo>
                  <a:pt x="0" y="0"/>
                </a:moveTo>
                <a:lnTo>
                  <a:pt x="4181822" y="0"/>
                </a:lnTo>
                <a:lnTo>
                  <a:pt x="4181822" y="2660684"/>
                </a:lnTo>
                <a:lnTo>
                  <a:pt x="0" y="2660684"/>
                </a:lnTo>
                <a:lnTo>
                  <a:pt x="0" y="0"/>
                </a:lnTo>
                <a:close/>
              </a:path>
            </a:pathLst>
          </a:custGeom>
          <a:blipFill>
            <a:blip r:embed="rId4"/>
            <a:stretch>
              <a:fillRect/>
            </a:stretch>
          </a:blipFill>
        </p:spPr>
        <p:txBody>
          <a:bodyPr/>
          <a:lstStyle/>
          <a:p>
            <a:endParaRPr lang="tr-TR"/>
          </a:p>
        </p:txBody>
      </p:sp>
      <p:sp>
        <p:nvSpPr>
          <p:cNvPr id="8" name="Freeform 8"/>
          <p:cNvSpPr/>
          <p:nvPr/>
        </p:nvSpPr>
        <p:spPr>
          <a:xfrm>
            <a:off x="10538452" y="1684924"/>
            <a:ext cx="3021080" cy="3060970"/>
          </a:xfrm>
          <a:custGeom>
            <a:avLst/>
            <a:gdLst/>
            <a:ahLst/>
            <a:cxnLst/>
            <a:rect l="l" t="t" r="r" b="b"/>
            <a:pathLst>
              <a:path w="3021080" h="3060970">
                <a:moveTo>
                  <a:pt x="0" y="0"/>
                </a:moveTo>
                <a:lnTo>
                  <a:pt x="3021081" y="0"/>
                </a:lnTo>
                <a:lnTo>
                  <a:pt x="3021081" y="3060970"/>
                </a:lnTo>
                <a:lnTo>
                  <a:pt x="0" y="3060970"/>
                </a:lnTo>
                <a:lnTo>
                  <a:pt x="0" y="0"/>
                </a:lnTo>
                <a:close/>
              </a:path>
            </a:pathLst>
          </a:custGeom>
          <a:blipFill>
            <a:blip r:embed="rId5"/>
            <a:stretch>
              <a:fillRect b="-6288"/>
            </a:stretch>
          </a:blipFill>
        </p:spPr>
        <p:txBody>
          <a:bodyPr/>
          <a:lstStyle/>
          <a:p>
            <a:endParaRPr lang="tr-TR"/>
          </a:p>
        </p:txBody>
      </p:sp>
      <p:sp>
        <p:nvSpPr>
          <p:cNvPr id="9" name="Freeform 9"/>
          <p:cNvSpPr/>
          <p:nvPr/>
        </p:nvSpPr>
        <p:spPr>
          <a:xfrm>
            <a:off x="13698131" y="4108943"/>
            <a:ext cx="3553202" cy="3386956"/>
          </a:xfrm>
          <a:custGeom>
            <a:avLst/>
            <a:gdLst/>
            <a:ahLst/>
            <a:cxnLst/>
            <a:rect l="l" t="t" r="r" b="b"/>
            <a:pathLst>
              <a:path w="3691800" h="3386956">
                <a:moveTo>
                  <a:pt x="0" y="0"/>
                </a:moveTo>
                <a:lnTo>
                  <a:pt x="3691800" y="0"/>
                </a:lnTo>
                <a:lnTo>
                  <a:pt x="3691800" y="3386956"/>
                </a:lnTo>
                <a:lnTo>
                  <a:pt x="0" y="3386956"/>
                </a:lnTo>
                <a:lnTo>
                  <a:pt x="0" y="0"/>
                </a:lnTo>
                <a:close/>
              </a:path>
            </a:pathLst>
          </a:custGeom>
          <a:blipFill>
            <a:blip r:embed="rId6"/>
            <a:stretch>
              <a:fillRect t="-9548"/>
            </a:stretch>
          </a:blipFill>
        </p:spPr>
        <p:txBody>
          <a:bodyPr/>
          <a:lstStyle/>
          <a:p>
            <a:endParaRPr lang="tr-TR"/>
          </a:p>
        </p:txBody>
      </p:sp>
      <p:sp>
        <p:nvSpPr>
          <p:cNvPr id="10" name="Freeform 10"/>
          <p:cNvSpPr/>
          <p:nvPr/>
        </p:nvSpPr>
        <p:spPr>
          <a:xfrm>
            <a:off x="10538452" y="4957984"/>
            <a:ext cx="3021080" cy="2537915"/>
          </a:xfrm>
          <a:custGeom>
            <a:avLst/>
            <a:gdLst/>
            <a:ahLst/>
            <a:cxnLst/>
            <a:rect l="l" t="t" r="r" b="b"/>
            <a:pathLst>
              <a:path w="2606475" h="2352399">
                <a:moveTo>
                  <a:pt x="0" y="0"/>
                </a:moveTo>
                <a:lnTo>
                  <a:pt x="2606475" y="0"/>
                </a:lnTo>
                <a:lnTo>
                  <a:pt x="2606475" y="2352399"/>
                </a:lnTo>
                <a:lnTo>
                  <a:pt x="0" y="2352399"/>
                </a:lnTo>
                <a:lnTo>
                  <a:pt x="0" y="0"/>
                </a:lnTo>
                <a:close/>
              </a:path>
            </a:pathLst>
          </a:custGeom>
          <a:blipFill>
            <a:blip r:embed="rId7"/>
            <a:stretch>
              <a:fillRect l="-2779" r="-2779"/>
            </a:stretch>
          </a:blipFill>
        </p:spPr>
        <p:txBody>
          <a:bodyPr/>
          <a:lstStyle/>
          <a:p>
            <a:endParaRPr lang="tr-TR"/>
          </a:p>
        </p:txBody>
      </p:sp>
      <p:sp>
        <p:nvSpPr>
          <p:cNvPr id="11" name="Freeform 11"/>
          <p:cNvSpPr/>
          <p:nvPr/>
        </p:nvSpPr>
        <p:spPr>
          <a:xfrm>
            <a:off x="13698131" y="1684924"/>
            <a:ext cx="3553202" cy="2119219"/>
          </a:xfrm>
          <a:custGeom>
            <a:avLst/>
            <a:gdLst/>
            <a:ahLst/>
            <a:cxnLst/>
            <a:rect l="l" t="t" r="r" b="b"/>
            <a:pathLst>
              <a:path w="3553202" h="2119219">
                <a:moveTo>
                  <a:pt x="0" y="0"/>
                </a:moveTo>
                <a:lnTo>
                  <a:pt x="3553202" y="0"/>
                </a:lnTo>
                <a:lnTo>
                  <a:pt x="3553202" y="2119219"/>
                </a:lnTo>
                <a:lnTo>
                  <a:pt x="0" y="2119219"/>
                </a:lnTo>
                <a:lnTo>
                  <a:pt x="0" y="0"/>
                </a:lnTo>
                <a:close/>
              </a:path>
            </a:pathLst>
          </a:custGeom>
          <a:blipFill>
            <a:blip r:embed="rId8"/>
            <a:stretch>
              <a:fillRect l="-101973" t="-14941" b="-12049"/>
            </a:stretch>
          </a:blipFill>
        </p:spPr>
        <p:txBody>
          <a:bodyPr/>
          <a:lstStyle/>
          <a:p>
            <a:endParaRPr lang="tr-TR"/>
          </a:p>
        </p:txBody>
      </p:sp>
      <p:sp>
        <p:nvSpPr>
          <p:cNvPr id="12" name="Freeform 12"/>
          <p:cNvSpPr/>
          <p:nvPr/>
        </p:nvSpPr>
        <p:spPr>
          <a:xfrm>
            <a:off x="4475712" y="5628400"/>
            <a:ext cx="3981201" cy="2391617"/>
          </a:xfrm>
          <a:custGeom>
            <a:avLst/>
            <a:gdLst/>
            <a:ahLst/>
            <a:cxnLst/>
            <a:rect l="l" t="t" r="r" b="b"/>
            <a:pathLst>
              <a:path w="3827115" h="2222531">
                <a:moveTo>
                  <a:pt x="0" y="0"/>
                </a:moveTo>
                <a:lnTo>
                  <a:pt x="3827116" y="0"/>
                </a:lnTo>
                <a:lnTo>
                  <a:pt x="3827116" y="2222531"/>
                </a:lnTo>
                <a:lnTo>
                  <a:pt x="0" y="2222531"/>
                </a:lnTo>
                <a:lnTo>
                  <a:pt x="0" y="0"/>
                </a:lnTo>
                <a:close/>
              </a:path>
            </a:pathLst>
          </a:custGeom>
          <a:blipFill>
            <a:blip r:embed="rId9"/>
            <a:stretch>
              <a:fillRect l="-6801"/>
            </a:stretch>
          </a:blipFill>
        </p:spPr>
        <p:txBody>
          <a:bodyPr/>
          <a:lstStyle/>
          <a:p>
            <a:endParaRPr lang="tr-TR" dirty="0"/>
          </a:p>
        </p:txBody>
      </p:sp>
      <p:sp>
        <p:nvSpPr>
          <p:cNvPr id="13" name="Freeform 13"/>
          <p:cNvSpPr/>
          <p:nvPr/>
        </p:nvSpPr>
        <p:spPr>
          <a:xfrm>
            <a:off x="1141478" y="5628400"/>
            <a:ext cx="3138000" cy="2326502"/>
          </a:xfrm>
          <a:custGeom>
            <a:avLst/>
            <a:gdLst/>
            <a:ahLst/>
            <a:cxnLst/>
            <a:rect l="l" t="t" r="r" b="b"/>
            <a:pathLst>
              <a:path w="3138000" h="2326502">
                <a:moveTo>
                  <a:pt x="0" y="0"/>
                </a:moveTo>
                <a:lnTo>
                  <a:pt x="3138000" y="0"/>
                </a:lnTo>
                <a:lnTo>
                  <a:pt x="3138000" y="2326502"/>
                </a:lnTo>
                <a:lnTo>
                  <a:pt x="0" y="2326502"/>
                </a:lnTo>
                <a:lnTo>
                  <a:pt x="0" y="0"/>
                </a:lnTo>
                <a:close/>
              </a:path>
            </a:pathLst>
          </a:custGeom>
          <a:blipFill>
            <a:blip r:embed="rId10"/>
            <a:stretch>
              <a:fillRect l="-18256" r="-21960"/>
            </a:stretch>
          </a:blipFill>
        </p:spPr>
        <p:txBody>
          <a:bodyPr/>
          <a:lstStyle/>
          <a:p>
            <a:endParaRPr lang="tr-TR"/>
          </a:p>
        </p:txBody>
      </p:sp>
      <p:sp>
        <p:nvSpPr>
          <p:cNvPr id="14" name="Freeform 14"/>
          <p:cNvSpPr/>
          <p:nvPr/>
        </p:nvSpPr>
        <p:spPr>
          <a:xfrm>
            <a:off x="5476787" y="2763046"/>
            <a:ext cx="2980126" cy="2660684"/>
          </a:xfrm>
          <a:custGeom>
            <a:avLst/>
            <a:gdLst/>
            <a:ahLst/>
            <a:cxnLst/>
            <a:rect l="l" t="t" r="r" b="b"/>
            <a:pathLst>
              <a:path w="2980126" h="2538823">
                <a:moveTo>
                  <a:pt x="0" y="0"/>
                </a:moveTo>
                <a:lnTo>
                  <a:pt x="2980126" y="0"/>
                </a:lnTo>
                <a:lnTo>
                  <a:pt x="2980126" y="2538823"/>
                </a:lnTo>
                <a:lnTo>
                  <a:pt x="0" y="2538823"/>
                </a:lnTo>
                <a:lnTo>
                  <a:pt x="0" y="0"/>
                </a:lnTo>
                <a:close/>
              </a:path>
            </a:pathLst>
          </a:custGeom>
          <a:blipFill>
            <a:blip r:embed="rId11"/>
            <a:stretch>
              <a:fillRect l="-34185" r="-35350"/>
            </a:stretch>
          </a:blipFill>
        </p:spPr>
        <p:txBody>
          <a:bodyPr/>
          <a:lstStyle/>
          <a:p>
            <a:endParaRPr lang="tr-TR"/>
          </a:p>
        </p:txBody>
      </p:sp>
      <p:sp>
        <p:nvSpPr>
          <p:cNvPr id="15" name="TextBox 15"/>
          <p:cNvSpPr txBox="1"/>
          <p:nvPr/>
        </p:nvSpPr>
        <p:spPr>
          <a:xfrm>
            <a:off x="384041" y="2057244"/>
            <a:ext cx="8801100" cy="494623"/>
          </a:xfrm>
          <a:prstGeom prst="rect">
            <a:avLst/>
          </a:prstGeom>
        </p:spPr>
        <p:txBody>
          <a:bodyPr wrap="square" lIns="0" tIns="0" rIns="0" bIns="0" rtlCol="0" anchor="t">
            <a:spAutoFit/>
          </a:bodyPr>
          <a:lstStyle/>
          <a:p>
            <a:pPr marL="539749" lvl="1" indent="-269875" algn="ctr">
              <a:lnSpc>
                <a:spcPts val="4249"/>
              </a:lnSpc>
              <a:buFont typeface="Arial"/>
              <a:buChar char="•"/>
            </a:pPr>
            <a:r>
              <a:rPr lang="en-US" sz="2499" b="1" dirty="0">
                <a:solidFill>
                  <a:srgbClr val="0F4662"/>
                </a:solidFill>
                <a:latin typeface="Times New Roman Bold"/>
                <a:ea typeface="Times New Roman Bold"/>
                <a:cs typeface="Times New Roman Bold"/>
                <a:sym typeface="Times New Roman Bold"/>
              </a:rPr>
              <a:t>AI and Machine Learning-Supported Data Processing</a:t>
            </a:r>
          </a:p>
        </p:txBody>
      </p:sp>
      <p:sp>
        <p:nvSpPr>
          <p:cNvPr id="16" name="TextBox 16"/>
          <p:cNvSpPr txBox="1"/>
          <p:nvPr/>
        </p:nvSpPr>
        <p:spPr>
          <a:xfrm>
            <a:off x="10538452" y="7686399"/>
            <a:ext cx="10321435" cy="1079500"/>
          </a:xfrm>
          <a:prstGeom prst="rect">
            <a:avLst/>
          </a:prstGeom>
        </p:spPr>
        <p:txBody>
          <a:bodyPr lIns="0" tIns="0" rIns="0" bIns="0" rtlCol="0" anchor="t">
            <a:spAutoFit/>
          </a:bodyPr>
          <a:lstStyle/>
          <a:p>
            <a:pPr marL="539749" lvl="1" indent="-269875" algn="l">
              <a:lnSpc>
                <a:spcPts val="4249"/>
              </a:lnSpc>
              <a:buFont typeface="Arial"/>
              <a:buChar char="•"/>
            </a:pPr>
            <a:r>
              <a:rPr lang="en-US" sz="2499" b="1" dirty="0">
                <a:solidFill>
                  <a:srgbClr val="0F4662"/>
                </a:solidFill>
                <a:latin typeface="Times New Roman Bold"/>
                <a:ea typeface="Times New Roman Bold"/>
                <a:cs typeface="Times New Roman Bold"/>
                <a:sym typeface="Times New Roman Bold"/>
              </a:rPr>
              <a:t>Our New Project for Future Technology</a:t>
            </a:r>
          </a:p>
          <a:p>
            <a:pPr algn="l">
              <a:lnSpc>
                <a:spcPts val="4249"/>
              </a:lnSpc>
            </a:pPr>
            <a:endParaRPr lang="en-US" sz="2499" b="1" dirty="0">
              <a:solidFill>
                <a:srgbClr val="0F4662"/>
              </a:solidFill>
              <a:latin typeface="Times New Roman Bold"/>
              <a:ea typeface="Times New Roman Bold"/>
              <a:cs typeface="Times New Roman Bold"/>
              <a:sym typeface="Times New Roman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txBody>
          <a:bodyPr/>
          <a:lstStyle/>
          <a:p>
            <a:endParaRPr lang="tr-TR"/>
          </a:p>
        </p:txBody>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txBody>
          <a:bodyPr/>
          <a:lstStyle/>
          <a:p>
            <a:endParaRPr lang="tr-TR"/>
          </a:p>
        </p:txBody>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solidFill>
              <a:srgbClr val="DBE5EA"/>
            </a:solidFill>
          </p:spPr>
          <p:txBody>
            <a:bodyPr/>
            <a:lstStyle/>
            <a:p>
              <a:endParaRPr lang="tr-TR"/>
            </a:p>
          </p:txBody>
        </p:sp>
        <p:sp>
          <p:nvSpPr>
            <p:cNvPr id="4" name="TextBox 4"/>
            <p:cNvSpPr txBox="1"/>
            <p:nvPr/>
          </p:nvSpPr>
          <p:spPr>
            <a:xfrm>
              <a:off x="0" y="-47625"/>
              <a:ext cx="4816593" cy="1127325"/>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602256" y="2764558"/>
            <a:ext cx="2328252" cy="2378942"/>
            <a:chOff x="0" y="0"/>
            <a:chExt cx="812800" cy="830496"/>
          </a:xfrm>
        </p:grpSpPr>
        <p:sp>
          <p:nvSpPr>
            <p:cNvPr id="6" name="Freeform 6"/>
            <p:cNvSpPr/>
            <p:nvPr/>
          </p:nvSpPr>
          <p:spPr>
            <a:xfrm>
              <a:off x="0" y="0"/>
              <a:ext cx="812800" cy="830496"/>
            </a:xfrm>
            <a:custGeom>
              <a:avLst/>
              <a:gdLst/>
              <a:ahLst/>
              <a:cxnLst/>
              <a:rect l="l" t="t" r="r" b="b"/>
              <a:pathLst>
                <a:path w="812800" h="830496">
                  <a:moveTo>
                    <a:pt x="406400" y="0"/>
                  </a:moveTo>
                  <a:cubicBezTo>
                    <a:pt x="181951" y="0"/>
                    <a:pt x="0" y="185913"/>
                    <a:pt x="0" y="415248"/>
                  </a:cubicBezTo>
                  <a:cubicBezTo>
                    <a:pt x="0" y="644583"/>
                    <a:pt x="181951" y="830496"/>
                    <a:pt x="406400" y="830496"/>
                  </a:cubicBezTo>
                  <a:cubicBezTo>
                    <a:pt x="630849" y="830496"/>
                    <a:pt x="812800" y="644583"/>
                    <a:pt x="812800" y="415248"/>
                  </a:cubicBezTo>
                  <a:cubicBezTo>
                    <a:pt x="812800" y="185913"/>
                    <a:pt x="630849" y="0"/>
                    <a:pt x="406400" y="0"/>
                  </a:cubicBezTo>
                  <a:close/>
                </a:path>
              </a:pathLst>
            </a:custGeom>
            <a:blipFill>
              <a:blip r:embed="rId2"/>
              <a:stretch>
                <a:fillRect l="-35147" r="-35147"/>
              </a:stretch>
            </a:blipFill>
          </p:spPr>
          <p:txBody>
            <a:bodyPr/>
            <a:lstStyle/>
            <a:p>
              <a:endParaRPr lang="tr-TR"/>
            </a:p>
          </p:txBody>
        </p:sp>
      </p:grpSp>
      <p:grpSp>
        <p:nvGrpSpPr>
          <p:cNvPr id="7" name="Group 7"/>
          <p:cNvGrpSpPr/>
          <p:nvPr/>
        </p:nvGrpSpPr>
        <p:grpSpPr>
          <a:xfrm>
            <a:off x="5424284" y="2764558"/>
            <a:ext cx="2328252" cy="2378942"/>
            <a:chOff x="0" y="0"/>
            <a:chExt cx="812800" cy="830496"/>
          </a:xfrm>
        </p:grpSpPr>
        <p:sp>
          <p:nvSpPr>
            <p:cNvPr id="8" name="Freeform 8"/>
            <p:cNvSpPr/>
            <p:nvPr/>
          </p:nvSpPr>
          <p:spPr>
            <a:xfrm>
              <a:off x="0" y="0"/>
              <a:ext cx="812800" cy="830496"/>
            </a:xfrm>
            <a:custGeom>
              <a:avLst/>
              <a:gdLst/>
              <a:ahLst/>
              <a:cxnLst/>
              <a:rect l="l" t="t" r="r" b="b"/>
              <a:pathLst>
                <a:path w="812800" h="830496">
                  <a:moveTo>
                    <a:pt x="406400" y="0"/>
                  </a:moveTo>
                  <a:cubicBezTo>
                    <a:pt x="181951" y="0"/>
                    <a:pt x="0" y="185913"/>
                    <a:pt x="0" y="415248"/>
                  </a:cubicBezTo>
                  <a:cubicBezTo>
                    <a:pt x="0" y="644583"/>
                    <a:pt x="181951" y="830496"/>
                    <a:pt x="406400" y="830496"/>
                  </a:cubicBezTo>
                  <a:cubicBezTo>
                    <a:pt x="630849" y="830496"/>
                    <a:pt x="812800" y="644583"/>
                    <a:pt x="812800" y="415248"/>
                  </a:cubicBezTo>
                  <a:cubicBezTo>
                    <a:pt x="812800" y="185913"/>
                    <a:pt x="630849" y="0"/>
                    <a:pt x="406400" y="0"/>
                  </a:cubicBezTo>
                  <a:close/>
                </a:path>
              </a:pathLst>
            </a:custGeom>
            <a:blipFill>
              <a:blip r:embed="rId3"/>
              <a:stretch>
                <a:fillRect t="-20791" b="-20791"/>
              </a:stretch>
            </a:blipFill>
          </p:spPr>
          <p:txBody>
            <a:bodyPr/>
            <a:lstStyle/>
            <a:p>
              <a:endParaRPr lang="tr-TR"/>
            </a:p>
          </p:txBody>
        </p:sp>
      </p:grpSp>
      <p:grpSp>
        <p:nvGrpSpPr>
          <p:cNvPr id="9" name="Group 9"/>
          <p:cNvGrpSpPr/>
          <p:nvPr/>
        </p:nvGrpSpPr>
        <p:grpSpPr>
          <a:xfrm>
            <a:off x="7846894" y="5143500"/>
            <a:ext cx="2457418" cy="2378942"/>
            <a:chOff x="0" y="0"/>
            <a:chExt cx="812800" cy="786844"/>
          </a:xfrm>
        </p:grpSpPr>
        <p:sp>
          <p:nvSpPr>
            <p:cNvPr id="10" name="Freeform 10"/>
            <p:cNvSpPr/>
            <p:nvPr/>
          </p:nvSpPr>
          <p:spPr>
            <a:xfrm>
              <a:off x="0" y="0"/>
              <a:ext cx="812800" cy="786844"/>
            </a:xfrm>
            <a:custGeom>
              <a:avLst/>
              <a:gdLst/>
              <a:ahLst/>
              <a:cxnLst/>
              <a:rect l="l" t="t" r="r" b="b"/>
              <a:pathLst>
                <a:path w="812800" h="786844">
                  <a:moveTo>
                    <a:pt x="406400" y="0"/>
                  </a:moveTo>
                  <a:cubicBezTo>
                    <a:pt x="181951" y="0"/>
                    <a:pt x="0" y="176141"/>
                    <a:pt x="0" y="393422"/>
                  </a:cubicBezTo>
                  <a:cubicBezTo>
                    <a:pt x="0" y="610703"/>
                    <a:pt x="181951" y="786844"/>
                    <a:pt x="406400" y="786844"/>
                  </a:cubicBezTo>
                  <a:cubicBezTo>
                    <a:pt x="630849" y="786844"/>
                    <a:pt x="812800" y="610703"/>
                    <a:pt x="812800" y="393422"/>
                  </a:cubicBezTo>
                  <a:cubicBezTo>
                    <a:pt x="812800" y="176141"/>
                    <a:pt x="630849" y="0"/>
                    <a:pt x="406400" y="0"/>
                  </a:cubicBezTo>
                  <a:close/>
                </a:path>
              </a:pathLst>
            </a:custGeom>
            <a:blipFill>
              <a:blip r:embed="rId4"/>
              <a:stretch>
                <a:fillRect l="-21576" r="-21576"/>
              </a:stretch>
            </a:blipFill>
          </p:spPr>
          <p:txBody>
            <a:bodyPr/>
            <a:lstStyle/>
            <a:p>
              <a:endParaRPr lang="tr-TR"/>
            </a:p>
          </p:txBody>
        </p:sp>
      </p:grpSp>
      <p:sp>
        <p:nvSpPr>
          <p:cNvPr id="11" name="AutoShape 11"/>
          <p:cNvSpPr/>
          <p:nvPr/>
        </p:nvSpPr>
        <p:spPr>
          <a:xfrm>
            <a:off x="5897880" y="9014544"/>
            <a:ext cx="6492240" cy="0"/>
          </a:xfrm>
          <a:prstGeom prst="line">
            <a:avLst/>
          </a:prstGeom>
          <a:ln w="76200" cap="flat">
            <a:solidFill>
              <a:srgbClr val="0F4662"/>
            </a:solidFill>
            <a:prstDash val="solid"/>
            <a:headEnd type="none" w="sm" len="sm"/>
            <a:tailEnd type="none" w="sm" len="sm"/>
          </a:ln>
        </p:spPr>
        <p:txBody>
          <a:bodyPr/>
          <a:lstStyle/>
          <a:p>
            <a:endParaRPr lang="tr-TR"/>
          </a:p>
        </p:txBody>
      </p:sp>
      <p:sp>
        <p:nvSpPr>
          <p:cNvPr id="12" name="Freeform 12"/>
          <p:cNvSpPr/>
          <p:nvPr/>
        </p:nvSpPr>
        <p:spPr>
          <a:xfrm>
            <a:off x="8304001" y="9529723"/>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grpSp>
        <p:nvGrpSpPr>
          <p:cNvPr id="13" name="Group 13"/>
          <p:cNvGrpSpPr/>
          <p:nvPr/>
        </p:nvGrpSpPr>
        <p:grpSpPr>
          <a:xfrm>
            <a:off x="2930507" y="5221976"/>
            <a:ext cx="2378942" cy="237894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a:solidFill>
                <a:srgbClr val="000000"/>
              </a:solidFill>
            </a:ln>
          </p:spPr>
          <p:txBody>
            <a:bodyPr/>
            <a:lstStyle/>
            <a:p>
              <a:endParaRPr lang="tr-TR"/>
            </a:p>
          </p:txBody>
        </p:sp>
      </p:grpSp>
      <p:grpSp>
        <p:nvGrpSpPr>
          <p:cNvPr id="15" name="Group 15"/>
          <p:cNvGrpSpPr/>
          <p:nvPr/>
        </p:nvGrpSpPr>
        <p:grpSpPr>
          <a:xfrm>
            <a:off x="10384339" y="2910015"/>
            <a:ext cx="2457418" cy="2378942"/>
            <a:chOff x="0" y="0"/>
            <a:chExt cx="812800" cy="786844"/>
          </a:xfrm>
        </p:grpSpPr>
        <p:sp>
          <p:nvSpPr>
            <p:cNvPr id="16" name="Freeform 16"/>
            <p:cNvSpPr/>
            <p:nvPr/>
          </p:nvSpPr>
          <p:spPr>
            <a:xfrm>
              <a:off x="0" y="0"/>
              <a:ext cx="812800" cy="786844"/>
            </a:xfrm>
            <a:custGeom>
              <a:avLst/>
              <a:gdLst/>
              <a:ahLst/>
              <a:cxnLst/>
              <a:rect l="l" t="t" r="r" b="b"/>
              <a:pathLst>
                <a:path w="812800" h="786844">
                  <a:moveTo>
                    <a:pt x="406400" y="0"/>
                  </a:moveTo>
                  <a:cubicBezTo>
                    <a:pt x="181951" y="0"/>
                    <a:pt x="0" y="176141"/>
                    <a:pt x="0" y="393422"/>
                  </a:cubicBezTo>
                  <a:cubicBezTo>
                    <a:pt x="0" y="610703"/>
                    <a:pt x="181951" y="786844"/>
                    <a:pt x="406400" y="786844"/>
                  </a:cubicBezTo>
                  <a:cubicBezTo>
                    <a:pt x="630849" y="786844"/>
                    <a:pt x="812800" y="610703"/>
                    <a:pt x="812800" y="393422"/>
                  </a:cubicBezTo>
                  <a:cubicBezTo>
                    <a:pt x="812800" y="176141"/>
                    <a:pt x="630849" y="0"/>
                    <a:pt x="406400" y="0"/>
                  </a:cubicBezTo>
                  <a:close/>
                </a:path>
              </a:pathLst>
            </a:custGeom>
            <a:blipFill>
              <a:blip r:embed="rId7"/>
              <a:stretch>
                <a:fillRect t="-778" b="-778"/>
              </a:stretch>
            </a:blipFill>
          </p:spPr>
          <p:txBody>
            <a:bodyPr/>
            <a:lstStyle/>
            <a:p>
              <a:endParaRPr lang="tr-TR"/>
            </a:p>
          </p:txBody>
        </p:sp>
      </p:grpSp>
      <p:grpSp>
        <p:nvGrpSpPr>
          <p:cNvPr id="17" name="Group 17"/>
          <p:cNvGrpSpPr/>
          <p:nvPr/>
        </p:nvGrpSpPr>
        <p:grpSpPr>
          <a:xfrm>
            <a:off x="12841757" y="5221976"/>
            <a:ext cx="2457418" cy="2378942"/>
            <a:chOff x="0" y="0"/>
            <a:chExt cx="812800" cy="786844"/>
          </a:xfrm>
        </p:grpSpPr>
        <p:sp>
          <p:nvSpPr>
            <p:cNvPr id="18" name="Freeform 18"/>
            <p:cNvSpPr/>
            <p:nvPr/>
          </p:nvSpPr>
          <p:spPr>
            <a:xfrm>
              <a:off x="0" y="0"/>
              <a:ext cx="812800" cy="786844"/>
            </a:xfrm>
            <a:custGeom>
              <a:avLst/>
              <a:gdLst/>
              <a:ahLst/>
              <a:cxnLst/>
              <a:rect l="l" t="t" r="r" b="b"/>
              <a:pathLst>
                <a:path w="812800" h="786844">
                  <a:moveTo>
                    <a:pt x="406400" y="0"/>
                  </a:moveTo>
                  <a:cubicBezTo>
                    <a:pt x="181951" y="0"/>
                    <a:pt x="0" y="176141"/>
                    <a:pt x="0" y="393422"/>
                  </a:cubicBezTo>
                  <a:cubicBezTo>
                    <a:pt x="0" y="610703"/>
                    <a:pt x="181951" y="786844"/>
                    <a:pt x="406400" y="786844"/>
                  </a:cubicBezTo>
                  <a:cubicBezTo>
                    <a:pt x="630849" y="786844"/>
                    <a:pt x="812800" y="610703"/>
                    <a:pt x="812800" y="393422"/>
                  </a:cubicBezTo>
                  <a:cubicBezTo>
                    <a:pt x="812800" y="176141"/>
                    <a:pt x="630849" y="0"/>
                    <a:pt x="406400" y="0"/>
                  </a:cubicBezTo>
                  <a:close/>
                </a:path>
              </a:pathLst>
            </a:custGeom>
            <a:blipFill>
              <a:blip r:embed="rId8"/>
              <a:stretch>
                <a:fillRect l="-36050" r="-36050"/>
              </a:stretch>
            </a:blipFill>
          </p:spPr>
          <p:txBody>
            <a:bodyPr/>
            <a:lstStyle/>
            <a:p>
              <a:endParaRPr lang="tr-TR"/>
            </a:p>
          </p:txBody>
        </p:sp>
      </p:grpSp>
      <p:grpSp>
        <p:nvGrpSpPr>
          <p:cNvPr id="19" name="Group 19"/>
          <p:cNvGrpSpPr/>
          <p:nvPr/>
        </p:nvGrpSpPr>
        <p:grpSpPr>
          <a:xfrm>
            <a:off x="15175977" y="2764558"/>
            <a:ext cx="2457418" cy="2378942"/>
            <a:chOff x="0" y="0"/>
            <a:chExt cx="812800" cy="786844"/>
          </a:xfrm>
        </p:grpSpPr>
        <p:sp>
          <p:nvSpPr>
            <p:cNvPr id="20" name="Freeform 20"/>
            <p:cNvSpPr/>
            <p:nvPr/>
          </p:nvSpPr>
          <p:spPr>
            <a:xfrm>
              <a:off x="0" y="0"/>
              <a:ext cx="812800" cy="786844"/>
            </a:xfrm>
            <a:custGeom>
              <a:avLst/>
              <a:gdLst/>
              <a:ahLst/>
              <a:cxnLst/>
              <a:rect l="l" t="t" r="r" b="b"/>
              <a:pathLst>
                <a:path w="812800" h="786844">
                  <a:moveTo>
                    <a:pt x="406400" y="0"/>
                  </a:moveTo>
                  <a:cubicBezTo>
                    <a:pt x="181951" y="0"/>
                    <a:pt x="0" y="176141"/>
                    <a:pt x="0" y="393422"/>
                  </a:cubicBezTo>
                  <a:cubicBezTo>
                    <a:pt x="0" y="610703"/>
                    <a:pt x="181951" y="786844"/>
                    <a:pt x="406400" y="786844"/>
                  </a:cubicBezTo>
                  <a:cubicBezTo>
                    <a:pt x="630849" y="786844"/>
                    <a:pt x="812800" y="610703"/>
                    <a:pt x="812800" y="393422"/>
                  </a:cubicBezTo>
                  <a:cubicBezTo>
                    <a:pt x="812800" y="176141"/>
                    <a:pt x="630849" y="0"/>
                    <a:pt x="406400" y="0"/>
                  </a:cubicBezTo>
                  <a:close/>
                </a:path>
              </a:pathLst>
            </a:custGeom>
            <a:blipFill>
              <a:blip r:embed="rId9"/>
              <a:stretch>
                <a:fillRect l="-35742" r="-35742"/>
              </a:stretch>
            </a:blipFill>
          </p:spPr>
          <p:txBody>
            <a:bodyPr/>
            <a:lstStyle/>
            <a:p>
              <a:endParaRPr lang="tr-TR"/>
            </a:p>
          </p:txBody>
        </p:sp>
      </p:grpSp>
      <p:sp>
        <p:nvSpPr>
          <p:cNvPr id="21" name="TextBox 21"/>
          <p:cNvSpPr txBox="1"/>
          <p:nvPr/>
        </p:nvSpPr>
        <p:spPr>
          <a:xfrm>
            <a:off x="9227587" y="1856508"/>
            <a:ext cx="4770923" cy="908050"/>
          </a:xfrm>
          <a:prstGeom prst="rect">
            <a:avLst/>
          </a:prstGeom>
        </p:spPr>
        <p:txBody>
          <a:bodyPr lIns="0" tIns="0" rIns="0" bIns="0" rtlCol="0" anchor="t">
            <a:spAutoFit/>
          </a:bodyPr>
          <a:lstStyle/>
          <a:p>
            <a:pPr marL="0" lvl="0" indent="0" algn="ctr">
              <a:lnSpc>
                <a:spcPts val="3499"/>
              </a:lnSpc>
              <a:spcBef>
                <a:spcPct val="0"/>
              </a:spcBef>
            </a:pPr>
            <a:r>
              <a:rPr lang="en-US" sz="2499" b="1">
                <a:solidFill>
                  <a:srgbClr val="0F4662"/>
                </a:solidFill>
                <a:latin typeface="Times New Roman Bold"/>
                <a:ea typeface="Times New Roman Bold"/>
                <a:cs typeface="Times New Roman Bold"/>
                <a:sym typeface="Times New Roman Bold"/>
              </a:rPr>
              <a:t>THE STRUCTURE OF THE SENSOR</a:t>
            </a:r>
          </a:p>
        </p:txBody>
      </p:sp>
      <p:grpSp>
        <p:nvGrpSpPr>
          <p:cNvPr id="22" name="Group 22"/>
          <p:cNvGrpSpPr/>
          <p:nvPr/>
        </p:nvGrpSpPr>
        <p:grpSpPr>
          <a:xfrm>
            <a:off x="2930507" y="5221976"/>
            <a:ext cx="2378942" cy="23789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25000" r="-25000"/>
              </a:stretch>
            </a:blipFill>
          </p:spPr>
          <p:txBody>
            <a:bodyPr/>
            <a:lstStyle/>
            <a:p>
              <a:endParaRPr lang="tr-TR"/>
            </a:p>
          </p:txBody>
        </p:sp>
      </p:grpSp>
      <p:grpSp>
        <p:nvGrpSpPr>
          <p:cNvPr id="24" name="Group 24"/>
          <p:cNvGrpSpPr/>
          <p:nvPr/>
        </p:nvGrpSpPr>
        <p:grpSpPr>
          <a:xfrm>
            <a:off x="10384339" y="2764558"/>
            <a:ext cx="2378942" cy="237894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857" r="-857"/>
              </a:stretch>
            </a:blipFill>
          </p:spPr>
          <p:txBody>
            <a:bodyPr/>
            <a:lstStyle/>
            <a:p>
              <a:endParaRPr lang="tr-TR"/>
            </a:p>
          </p:txBody>
        </p:sp>
      </p:grpSp>
      <p:sp>
        <p:nvSpPr>
          <p:cNvPr id="26" name="TextBox 26"/>
          <p:cNvSpPr txBox="1"/>
          <p:nvPr/>
        </p:nvSpPr>
        <p:spPr>
          <a:xfrm>
            <a:off x="-603680" y="1986243"/>
            <a:ext cx="5017320" cy="469900"/>
          </a:xfrm>
          <a:prstGeom prst="rect">
            <a:avLst/>
          </a:prstGeom>
        </p:spPr>
        <p:txBody>
          <a:bodyPr lIns="0" tIns="0" rIns="0" bIns="0" rtlCol="0" anchor="t">
            <a:spAutoFit/>
          </a:bodyPr>
          <a:lstStyle/>
          <a:p>
            <a:pPr marL="0" lvl="0" indent="0" algn="ctr">
              <a:lnSpc>
                <a:spcPts val="3499"/>
              </a:lnSpc>
              <a:spcBef>
                <a:spcPct val="0"/>
              </a:spcBef>
            </a:pPr>
            <a:r>
              <a:rPr lang="en-US" sz="2499" b="1">
                <a:solidFill>
                  <a:srgbClr val="0F4662"/>
                </a:solidFill>
                <a:latin typeface="Times New Roman Bold"/>
                <a:ea typeface="Times New Roman Bold"/>
                <a:cs typeface="Times New Roman Bold"/>
                <a:sym typeface="Times New Roman Bold"/>
              </a:rPr>
              <a:t>PURPOSE</a:t>
            </a:r>
          </a:p>
        </p:txBody>
      </p:sp>
      <p:sp>
        <p:nvSpPr>
          <p:cNvPr id="27" name="TextBox 27"/>
          <p:cNvSpPr txBox="1"/>
          <p:nvPr/>
        </p:nvSpPr>
        <p:spPr>
          <a:xfrm>
            <a:off x="1571090" y="7839437"/>
            <a:ext cx="5017320" cy="469900"/>
          </a:xfrm>
          <a:prstGeom prst="rect">
            <a:avLst/>
          </a:prstGeom>
        </p:spPr>
        <p:txBody>
          <a:bodyPr lIns="0" tIns="0" rIns="0" bIns="0" rtlCol="0" anchor="t">
            <a:spAutoFit/>
          </a:bodyPr>
          <a:lstStyle/>
          <a:p>
            <a:pPr marL="0" lvl="0" indent="0" algn="ctr">
              <a:lnSpc>
                <a:spcPts val="3499"/>
              </a:lnSpc>
              <a:spcBef>
                <a:spcPct val="0"/>
              </a:spcBef>
            </a:pPr>
            <a:r>
              <a:rPr lang="en-US" sz="2499" b="1">
                <a:solidFill>
                  <a:srgbClr val="0F4662"/>
                </a:solidFill>
                <a:latin typeface="Times New Roman Bold"/>
                <a:ea typeface="Times New Roman Bold"/>
                <a:cs typeface="Times New Roman Bold"/>
                <a:sym typeface="Times New Roman Bold"/>
              </a:rPr>
              <a:t>USAGE AREAS</a:t>
            </a:r>
          </a:p>
        </p:txBody>
      </p:sp>
      <p:sp>
        <p:nvSpPr>
          <p:cNvPr id="28" name="TextBox 28"/>
          <p:cNvSpPr txBox="1"/>
          <p:nvPr/>
        </p:nvSpPr>
        <p:spPr>
          <a:xfrm>
            <a:off x="1028700" y="513984"/>
            <a:ext cx="9914964" cy="958850"/>
          </a:xfrm>
          <a:prstGeom prst="rect">
            <a:avLst/>
          </a:prstGeom>
        </p:spPr>
        <p:txBody>
          <a:bodyPr lIns="0" tIns="0" rIns="0" bIns="0" rtlCol="0" anchor="t">
            <a:spAutoFit/>
          </a:bodyPr>
          <a:lstStyle/>
          <a:p>
            <a:pPr marL="0" lvl="0" indent="0" algn="l">
              <a:lnSpc>
                <a:spcPts val="7000"/>
              </a:lnSpc>
              <a:spcBef>
                <a:spcPct val="0"/>
              </a:spcBef>
            </a:pPr>
            <a:r>
              <a:rPr lang="en-US" sz="5000" b="1" i="1">
                <a:solidFill>
                  <a:srgbClr val="0F4662"/>
                </a:solidFill>
                <a:latin typeface="Times New Roman Bold Italics"/>
                <a:ea typeface="Times New Roman Bold Italics"/>
                <a:cs typeface="Times New Roman Bold Italics"/>
                <a:sym typeface="Times New Roman Bold Italics"/>
              </a:rPr>
              <a:t>TABLE OF CONTENTS</a:t>
            </a:r>
          </a:p>
        </p:txBody>
      </p:sp>
      <p:sp>
        <p:nvSpPr>
          <p:cNvPr id="29" name="TextBox 29"/>
          <p:cNvSpPr txBox="1"/>
          <p:nvPr/>
        </p:nvSpPr>
        <p:spPr>
          <a:xfrm>
            <a:off x="6966373" y="7773155"/>
            <a:ext cx="4355254" cy="427296"/>
          </a:xfrm>
          <a:prstGeom prst="rect">
            <a:avLst/>
          </a:prstGeom>
        </p:spPr>
        <p:txBody>
          <a:bodyPr lIns="0" tIns="0" rIns="0" bIns="0" rtlCol="0" anchor="t">
            <a:spAutoFit/>
          </a:bodyPr>
          <a:lstStyle/>
          <a:p>
            <a:pPr marL="0" lvl="0" indent="0" algn="ctr">
              <a:lnSpc>
                <a:spcPts val="3499"/>
              </a:lnSpc>
              <a:spcBef>
                <a:spcPct val="0"/>
              </a:spcBef>
            </a:pPr>
            <a:r>
              <a:rPr lang="en-US" sz="2499" b="1" dirty="0">
                <a:solidFill>
                  <a:srgbClr val="0F4662"/>
                </a:solidFill>
                <a:latin typeface="Times New Roman Bold"/>
                <a:ea typeface="Times New Roman Bold"/>
                <a:cs typeface="Times New Roman Bold"/>
                <a:sym typeface="Times New Roman Bold"/>
              </a:rPr>
              <a:t>ARDUINO</a:t>
            </a:r>
            <a:r>
              <a:rPr lang="tr-TR" sz="2499" b="1" dirty="0">
                <a:solidFill>
                  <a:srgbClr val="0F4662"/>
                </a:solidFill>
                <a:latin typeface="Times New Roman Bold"/>
                <a:ea typeface="Times New Roman Bold"/>
                <a:cs typeface="Times New Roman Bold"/>
                <a:sym typeface="Times New Roman Bold"/>
              </a:rPr>
              <a:t> PINS</a:t>
            </a:r>
            <a:endParaRPr lang="en-US" sz="2499" b="1" dirty="0">
              <a:solidFill>
                <a:srgbClr val="0F4662"/>
              </a:solidFill>
              <a:latin typeface="Times New Roman Bold"/>
              <a:ea typeface="Times New Roman Bold"/>
              <a:cs typeface="Times New Roman Bold"/>
              <a:sym typeface="Times New Roman Bold"/>
            </a:endParaRPr>
          </a:p>
        </p:txBody>
      </p:sp>
      <p:sp>
        <p:nvSpPr>
          <p:cNvPr id="30" name="TextBox 30"/>
          <p:cNvSpPr txBox="1"/>
          <p:nvPr/>
        </p:nvSpPr>
        <p:spPr>
          <a:xfrm>
            <a:off x="14564265" y="1856508"/>
            <a:ext cx="3723735" cy="908050"/>
          </a:xfrm>
          <a:prstGeom prst="rect">
            <a:avLst/>
          </a:prstGeom>
        </p:spPr>
        <p:txBody>
          <a:bodyPr lIns="0" tIns="0" rIns="0" bIns="0" rtlCol="0" anchor="t">
            <a:spAutoFit/>
          </a:bodyPr>
          <a:lstStyle/>
          <a:p>
            <a:pPr marL="0" lvl="0" indent="0" algn="ctr">
              <a:lnSpc>
                <a:spcPts val="3499"/>
              </a:lnSpc>
              <a:spcBef>
                <a:spcPct val="0"/>
              </a:spcBef>
            </a:pPr>
            <a:r>
              <a:rPr lang="en-US" sz="2499" b="1">
                <a:solidFill>
                  <a:srgbClr val="0F4662"/>
                </a:solidFill>
                <a:latin typeface="Times New Roman Bold"/>
                <a:ea typeface="Times New Roman Bold"/>
                <a:cs typeface="Times New Roman Bold"/>
                <a:sym typeface="Times New Roman Bold"/>
              </a:rPr>
              <a:t>FUTURE TECHNOLOGIES</a:t>
            </a:r>
          </a:p>
        </p:txBody>
      </p:sp>
      <p:sp>
        <p:nvSpPr>
          <p:cNvPr id="31" name="TextBox 31"/>
          <p:cNvSpPr txBox="1"/>
          <p:nvPr/>
        </p:nvSpPr>
        <p:spPr>
          <a:xfrm>
            <a:off x="11561806" y="7992230"/>
            <a:ext cx="5017320" cy="469900"/>
          </a:xfrm>
          <a:prstGeom prst="rect">
            <a:avLst/>
          </a:prstGeom>
        </p:spPr>
        <p:txBody>
          <a:bodyPr lIns="0" tIns="0" rIns="0" bIns="0" rtlCol="0" anchor="t">
            <a:spAutoFit/>
          </a:bodyPr>
          <a:lstStyle/>
          <a:p>
            <a:pPr marL="0" lvl="0" indent="0" algn="ctr">
              <a:lnSpc>
                <a:spcPts val="3499"/>
              </a:lnSpc>
              <a:spcBef>
                <a:spcPct val="0"/>
              </a:spcBef>
            </a:pPr>
            <a:r>
              <a:rPr lang="en-US" sz="2499" b="1">
                <a:solidFill>
                  <a:srgbClr val="0F4662"/>
                </a:solidFill>
                <a:latin typeface="Times New Roman Bold"/>
                <a:ea typeface="Times New Roman Bold"/>
                <a:cs typeface="Times New Roman Bold"/>
                <a:sym typeface="Times New Roman Bold"/>
              </a:rPr>
              <a:t>CODE</a:t>
            </a:r>
          </a:p>
        </p:txBody>
      </p:sp>
      <p:sp>
        <p:nvSpPr>
          <p:cNvPr id="32" name="TextBox 32"/>
          <p:cNvSpPr txBox="1"/>
          <p:nvPr/>
        </p:nvSpPr>
        <p:spPr>
          <a:xfrm>
            <a:off x="5714542" y="1923183"/>
            <a:ext cx="1932533" cy="546100"/>
          </a:xfrm>
          <a:prstGeom prst="rect">
            <a:avLst/>
          </a:prstGeom>
        </p:spPr>
        <p:txBody>
          <a:bodyPr lIns="0" tIns="0" rIns="0" bIns="0" rtlCol="0" anchor="t">
            <a:spAutoFit/>
          </a:bodyPr>
          <a:lstStyle/>
          <a:p>
            <a:pPr algn="ctr">
              <a:lnSpc>
                <a:spcPts val="4249"/>
              </a:lnSpc>
              <a:spcBef>
                <a:spcPct val="0"/>
              </a:spcBef>
            </a:pPr>
            <a:r>
              <a:rPr lang="en-US" sz="2499" b="1">
                <a:solidFill>
                  <a:srgbClr val="0F4662"/>
                </a:solidFill>
                <a:latin typeface="Times New Roman Bold"/>
                <a:ea typeface="Times New Roman Bold"/>
                <a:cs typeface="Times New Roman Bold"/>
                <a:sym typeface="Times New Roman Bold"/>
              </a:rPr>
              <a:t>MATERIALS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2768480" y="2677733"/>
            <a:ext cx="13148252" cy="4124325"/>
          </a:xfrm>
          <a:prstGeom prst="rect">
            <a:avLst/>
          </a:prstGeom>
        </p:spPr>
        <p:txBody>
          <a:bodyPr lIns="0" tIns="0" rIns="0" bIns="0" rtlCol="0" anchor="t">
            <a:spAutoFit/>
          </a:bodyPr>
          <a:lstStyle/>
          <a:p>
            <a:pPr marL="0" lvl="0" indent="0" algn="ctr">
              <a:lnSpc>
                <a:spcPts val="4079"/>
              </a:lnSpc>
            </a:pPr>
            <a:r>
              <a:rPr lang="en-US" sz="2400">
                <a:solidFill>
                  <a:srgbClr val="0F4662"/>
                </a:solidFill>
                <a:latin typeface="Times New Roman"/>
                <a:ea typeface="Times New Roman"/>
                <a:cs typeface="Times New Roman"/>
                <a:sym typeface="Times New Roman"/>
              </a:rPr>
              <a:t>The signal conditioning infrared thermometer project aims to process and make available the signal coming from the infrared sensor to measure non-contact temperature. This includes determining the temperature range, adapting to different materials, defining the measurement distance and area, and adjusting accuracy and precision. The weak and noisy signal from the sensor is amplified, filtered and corrected if necessary. The effect of ambient temperature is reduced. The measured temperature is displayed on a screen or transferred to other systems. The project also covers power supply, physical design and testing processes.</a:t>
            </a:r>
          </a:p>
          <a:p>
            <a:pPr marL="0" lvl="0" indent="0" algn="ctr">
              <a:lnSpc>
                <a:spcPts val="4079"/>
              </a:lnSpc>
            </a:pPr>
            <a:endParaRPr lang="en-US" sz="2400">
              <a:solidFill>
                <a:srgbClr val="0F4662"/>
              </a:solidFill>
              <a:latin typeface="Times New Roman"/>
              <a:ea typeface="Times New Roman"/>
              <a:cs typeface="Times New Roman"/>
              <a:sym typeface="Times New Roman"/>
            </a:endParaRPr>
          </a:p>
        </p:txBody>
      </p:sp>
      <p:sp>
        <p:nvSpPr>
          <p:cNvPr id="3" name="AutoShape 3"/>
          <p:cNvSpPr/>
          <p:nvPr/>
        </p:nvSpPr>
        <p:spPr>
          <a:xfrm>
            <a:off x="5830743" y="2413988"/>
            <a:ext cx="6492240" cy="0"/>
          </a:xfrm>
          <a:prstGeom prst="line">
            <a:avLst/>
          </a:prstGeom>
          <a:ln w="76200" cap="flat">
            <a:solidFill>
              <a:srgbClr val="0F4662"/>
            </a:solidFill>
            <a:prstDash val="solid"/>
            <a:headEnd type="none" w="sm" len="sm"/>
            <a:tailEnd type="none" w="sm" len="sm"/>
          </a:ln>
        </p:spPr>
        <p:txBody>
          <a:bodyPr/>
          <a:lstStyle/>
          <a:p>
            <a:endParaRPr lang="tr-TR"/>
          </a:p>
        </p:txBody>
      </p:sp>
      <p:sp>
        <p:nvSpPr>
          <p:cNvPr id="4" name="AutoShape 4"/>
          <p:cNvSpPr/>
          <p:nvPr/>
        </p:nvSpPr>
        <p:spPr>
          <a:xfrm>
            <a:off x="5897880" y="6795641"/>
            <a:ext cx="6492240" cy="0"/>
          </a:xfrm>
          <a:prstGeom prst="line">
            <a:avLst/>
          </a:prstGeom>
          <a:ln w="76200" cap="flat">
            <a:solidFill>
              <a:srgbClr val="0F4662"/>
            </a:solidFill>
            <a:prstDash val="solid"/>
            <a:headEnd type="none" w="sm" len="sm"/>
            <a:tailEnd type="none" w="sm" len="sm"/>
          </a:ln>
        </p:spPr>
        <p:txBody>
          <a:bodyPr/>
          <a:lstStyle/>
          <a:p>
            <a:endParaRPr lang="tr-TR"/>
          </a:p>
        </p:txBody>
      </p:sp>
      <p:sp>
        <p:nvSpPr>
          <p:cNvPr id="5" name="Freeform 5"/>
          <p:cNvSpPr/>
          <p:nvPr/>
        </p:nvSpPr>
        <p:spPr>
          <a:xfrm>
            <a:off x="8088404" y="1684924"/>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6" name="Freeform 6"/>
          <p:cNvSpPr/>
          <p:nvPr/>
        </p:nvSpPr>
        <p:spPr>
          <a:xfrm>
            <a:off x="8088404" y="7434334"/>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11" name="TextBox 11"/>
          <p:cNvSpPr txBox="1"/>
          <p:nvPr/>
        </p:nvSpPr>
        <p:spPr>
          <a:xfrm>
            <a:off x="1028700" y="513984"/>
            <a:ext cx="8048163" cy="958850"/>
          </a:xfrm>
          <a:prstGeom prst="rect">
            <a:avLst/>
          </a:prstGeom>
        </p:spPr>
        <p:txBody>
          <a:bodyPr lIns="0" tIns="0" rIns="0" bIns="0" rtlCol="0" anchor="t">
            <a:spAutoFit/>
          </a:bodyPr>
          <a:lstStyle/>
          <a:p>
            <a:pPr marL="0" lvl="0" indent="0" algn="l">
              <a:lnSpc>
                <a:spcPts val="7000"/>
              </a:lnSpc>
              <a:spcBef>
                <a:spcPct val="0"/>
              </a:spcBef>
            </a:pPr>
            <a:r>
              <a:rPr lang="en-US" sz="5000" b="1" i="1">
                <a:solidFill>
                  <a:srgbClr val="0F4662"/>
                </a:solidFill>
                <a:latin typeface="Times New Roman Bold Italics"/>
                <a:ea typeface="Times New Roman Bold Italics"/>
                <a:cs typeface="Times New Roman Bold Italics"/>
                <a:sym typeface="Times New Roman Bold Italics"/>
              </a:rPr>
              <a:t>PURPOSE</a:t>
            </a:r>
          </a:p>
        </p:txBody>
      </p:sp>
      <p:pic>
        <p:nvPicPr>
          <p:cNvPr id="13" name="Resim 12" descr="metin, elektronik donanım, kablo, elektronik mühendisliği içeren bir resim&#10;&#10;Yapay zeka tarafından oluşturulan içerik yanlış olabilir.">
            <a:extLst>
              <a:ext uri="{FF2B5EF4-FFF2-40B4-BE49-F238E27FC236}">
                <a16:creationId xmlns:a16="http://schemas.microsoft.com/office/drawing/2014/main" id="{355510FB-3AF7-F921-D52B-935C02E22DB7}"/>
              </a:ext>
            </a:extLst>
          </p:cNvPr>
          <p:cNvPicPr>
            <a:picLocks noChangeAspect="1"/>
          </p:cNvPicPr>
          <p:nvPr/>
        </p:nvPicPr>
        <p:blipFill>
          <a:blip r:embed="rId4">
            <a:extLst>
              <a:ext uri="{28A0092B-C50C-407E-A947-70E740481C1C}">
                <a14:useLocalDpi xmlns:a14="http://schemas.microsoft.com/office/drawing/2010/main" val="0"/>
              </a:ext>
            </a:extLst>
          </a:blip>
          <a:srcRect t="16150"/>
          <a:stretch/>
        </p:blipFill>
        <p:spPr>
          <a:xfrm>
            <a:off x="344556" y="6206129"/>
            <a:ext cx="5347584" cy="33629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Resim 14" descr="metin, elektronik donanım, elektronik mühendisliği, elektronik cihaz içeren bir resim&#10;&#10;Yapay zeka tarafından oluşturulan içerik yanlış olabilir.">
            <a:extLst>
              <a:ext uri="{FF2B5EF4-FFF2-40B4-BE49-F238E27FC236}">
                <a16:creationId xmlns:a16="http://schemas.microsoft.com/office/drawing/2014/main" id="{5682571C-6B5B-47BC-DC9D-1B136168F3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23457" y="6206128"/>
            <a:ext cx="5347584" cy="33629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tr-TR"/>
            </a:p>
          </p:txBody>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6" name="Group 6"/>
          <p:cNvGrpSpPr/>
          <p:nvPr/>
        </p:nvGrpSpPr>
        <p:grpSpPr>
          <a:xfrm>
            <a:off x="8182218" y="2335407"/>
            <a:ext cx="2378942" cy="237894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7546" r="-17546"/>
              </a:stretch>
            </a:blipFill>
          </p:spPr>
          <p:txBody>
            <a:bodyPr/>
            <a:lstStyle/>
            <a:p>
              <a:endParaRPr lang="tr-TR"/>
            </a:p>
          </p:txBody>
        </p:sp>
      </p:grpSp>
      <p:grpSp>
        <p:nvGrpSpPr>
          <p:cNvPr id="8" name="Group 8"/>
          <p:cNvGrpSpPr/>
          <p:nvPr/>
        </p:nvGrpSpPr>
        <p:grpSpPr>
          <a:xfrm>
            <a:off x="10951857" y="4285795"/>
            <a:ext cx="2378942" cy="237894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tr-TR"/>
            </a:p>
          </p:txBody>
        </p:sp>
      </p:grpSp>
      <p:sp>
        <p:nvSpPr>
          <p:cNvPr id="10" name="TextBox 10"/>
          <p:cNvSpPr txBox="1"/>
          <p:nvPr/>
        </p:nvSpPr>
        <p:spPr>
          <a:xfrm>
            <a:off x="1981200" y="3165799"/>
            <a:ext cx="6938067" cy="3571875"/>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Security</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Automotive</a:t>
            </a:r>
          </a:p>
          <a:p>
            <a:pPr marL="518160" lvl="1" indent="-259080" algn="l">
              <a:lnSpc>
                <a:spcPts val="4079"/>
              </a:lnSpc>
              <a:buFont typeface="Arial"/>
              <a:buChar char="•"/>
            </a:pPr>
            <a:r>
              <a:rPr lang="en-US" sz="2400" u="none" strike="noStrike">
                <a:solidFill>
                  <a:srgbClr val="0F4662"/>
                </a:solidFill>
                <a:latin typeface="Quicksand"/>
                <a:ea typeface="Quicksand"/>
                <a:cs typeface="Quicksand"/>
                <a:sym typeface="Quicksand"/>
              </a:rPr>
              <a:t>Industry</a:t>
            </a:r>
          </a:p>
          <a:p>
            <a:pPr marL="518160" lvl="1" indent="-259080" algn="l">
              <a:lnSpc>
                <a:spcPts val="4079"/>
              </a:lnSpc>
              <a:buFont typeface="Arial"/>
              <a:buChar char="•"/>
            </a:pPr>
            <a:r>
              <a:rPr lang="en-US" sz="2400" u="none" strike="noStrike">
                <a:solidFill>
                  <a:srgbClr val="0F4662"/>
                </a:solidFill>
                <a:latin typeface="Quicksand"/>
                <a:ea typeface="Quicksand"/>
                <a:cs typeface="Quicksand"/>
                <a:sym typeface="Quicksand"/>
              </a:rPr>
              <a:t>Medicine</a:t>
            </a:r>
          </a:p>
          <a:p>
            <a:pPr marL="518160" lvl="1" indent="-259080" algn="l">
              <a:lnSpc>
                <a:spcPts val="4079"/>
              </a:lnSpc>
              <a:buFont typeface="Arial"/>
              <a:buChar char="•"/>
            </a:pPr>
            <a:r>
              <a:rPr lang="en-US" sz="2400" u="none" strike="noStrike">
                <a:solidFill>
                  <a:srgbClr val="0F4662"/>
                </a:solidFill>
                <a:latin typeface="Quicksand"/>
                <a:ea typeface="Quicksand"/>
                <a:cs typeface="Quicksand"/>
                <a:sym typeface="Quicksand"/>
              </a:rPr>
              <a:t>Astronomy</a:t>
            </a:r>
          </a:p>
          <a:p>
            <a:pPr marL="518160" lvl="1" indent="-259080" algn="l">
              <a:lnSpc>
                <a:spcPts val="4079"/>
              </a:lnSpc>
              <a:buFont typeface="Arial"/>
              <a:buChar char="•"/>
            </a:pPr>
            <a:r>
              <a:rPr lang="en-US" sz="2400" u="none" strike="noStrike">
                <a:solidFill>
                  <a:srgbClr val="0F4662"/>
                </a:solidFill>
                <a:latin typeface="Quicksand"/>
                <a:ea typeface="Quicksand"/>
                <a:cs typeface="Quicksand"/>
                <a:sym typeface="Quicksand"/>
              </a:rPr>
              <a:t>Agriculture</a:t>
            </a:r>
          </a:p>
          <a:p>
            <a:pPr algn="l">
              <a:lnSpc>
                <a:spcPts val="4079"/>
              </a:lnSpc>
            </a:pPr>
            <a:endParaRPr lang="en-US" sz="2400" u="none" strike="noStrike">
              <a:solidFill>
                <a:srgbClr val="0F4662"/>
              </a:solidFill>
              <a:latin typeface="Quicksand"/>
              <a:ea typeface="Quicksand"/>
              <a:cs typeface="Quicksand"/>
              <a:sym typeface="Quicksand"/>
            </a:endParaRPr>
          </a:p>
        </p:txBody>
      </p:sp>
      <p:grpSp>
        <p:nvGrpSpPr>
          <p:cNvPr id="11" name="Group 11"/>
          <p:cNvGrpSpPr/>
          <p:nvPr/>
        </p:nvGrpSpPr>
        <p:grpSpPr>
          <a:xfrm>
            <a:off x="12015736" y="1625361"/>
            <a:ext cx="2378942" cy="237894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9887" r="-39887"/>
              </a:stretch>
            </a:blipFill>
          </p:spPr>
          <p:txBody>
            <a:bodyPr/>
            <a:lstStyle/>
            <a:p>
              <a:endParaRPr lang="tr-TR"/>
            </a:p>
          </p:txBody>
        </p:sp>
      </p:grpSp>
      <p:grpSp>
        <p:nvGrpSpPr>
          <p:cNvPr id="13" name="Group 13"/>
          <p:cNvGrpSpPr/>
          <p:nvPr/>
        </p:nvGrpSpPr>
        <p:grpSpPr>
          <a:xfrm>
            <a:off x="14394678" y="3954029"/>
            <a:ext cx="2378942" cy="237894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4576" r="-4576"/>
              </a:stretch>
            </a:blipFill>
          </p:spPr>
          <p:txBody>
            <a:bodyPr/>
            <a:lstStyle/>
            <a:p>
              <a:endParaRPr lang="tr-TR"/>
            </a:p>
          </p:txBody>
        </p:sp>
      </p:grpSp>
      <p:grpSp>
        <p:nvGrpSpPr>
          <p:cNvPr id="15" name="Group 15"/>
          <p:cNvGrpSpPr/>
          <p:nvPr/>
        </p:nvGrpSpPr>
        <p:grpSpPr>
          <a:xfrm>
            <a:off x="8182218" y="6025597"/>
            <a:ext cx="2378942" cy="23789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20175" r="-20175"/>
              </a:stretch>
            </a:blipFill>
          </p:spPr>
          <p:txBody>
            <a:bodyPr/>
            <a:lstStyle/>
            <a:p>
              <a:endParaRPr lang="tr-TR"/>
            </a:p>
          </p:txBody>
        </p:sp>
      </p:grpSp>
      <p:grpSp>
        <p:nvGrpSpPr>
          <p:cNvPr id="17" name="Group 17"/>
          <p:cNvGrpSpPr/>
          <p:nvPr/>
        </p:nvGrpSpPr>
        <p:grpSpPr>
          <a:xfrm>
            <a:off x="12339132" y="6879358"/>
            <a:ext cx="2378942" cy="237894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19893" r="-19893"/>
              </a:stretch>
            </a:blipFill>
          </p:spPr>
          <p:txBody>
            <a:bodyPr/>
            <a:lstStyle/>
            <a:p>
              <a:endParaRPr lang="tr-TR"/>
            </a:p>
          </p:txBody>
        </p:sp>
      </p:grpSp>
      <p:sp>
        <p:nvSpPr>
          <p:cNvPr id="19" name="AutoShape 19"/>
          <p:cNvSpPr/>
          <p:nvPr/>
        </p:nvSpPr>
        <p:spPr>
          <a:xfrm>
            <a:off x="1451840" y="8529880"/>
            <a:ext cx="6492240" cy="0"/>
          </a:xfrm>
          <a:prstGeom prst="line">
            <a:avLst/>
          </a:prstGeom>
          <a:ln w="76200" cap="flat">
            <a:solidFill>
              <a:srgbClr val="0F4662"/>
            </a:solidFill>
            <a:prstDash val="solid"/>
            <a:headEnd type="none" w="sm" len="sm"/>
            <a:tailEnd type="none" w="sm" len="sm"/>
          </a:ln>
        </p:spPr>
        <p:txBody>
          <a:bodyPr/>
          <a:lstStyle/>
          <a:p>
            <a:endParaRPr lang="tr-TR"/>
          </a:p>
        </p:txBody>
      </p:sp>
      <p:sp>
        <p:nvSpPr>
          <p:cNvPr id="20" name="Freeform 20"/>
          <p:cNvSpPr/>
          <p:nvPr/>
        </p:nvSpPr>
        <p:spPr>
          <a:xfrm>
            <a:off x="15025532" y="7453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21" name="AutoShape 21"/>
          <p:cNvSpPr/>
          <p:nvPr/>
        </p:nvSpPr>
        <p:spPr>
          <a:xfrm>
            <a:off x="9910749" y="1305769"/>
            <a:ext cx="6492240" cy="0"/>
          </a:xfrm>
          <a:prstGeom prst="line">
            <a:avLst/>
          </a:prstGeom>
          <a:ln w="76200" cap="flat">
            <a:solidFill>
              <a:srgbClr val="0F4662"/>
            </a:solidFill>
            <a:prstDash val="solid"/>
            <a:headEnd type="none" w="sm" len="sm"/>
            <a:tailEnd type="none" w="sm" len="sm"/>
          </a:ln>
        </p:spPr>
        <p:txBody>
          <a:bodyPr/>
          <a:lstStyle/>
          <a:p>
            <a:endParaRPr lang="tr-TR"/>
          </a:p>
        </p:txBody>
      </p:sp>
      <p:sp>
        <p:nvSpPr>
          <p:cNvPr id="22" name="TextBox 22"/>
          <p:cNvSpPr txBox="1"/>
          <p:nvPr/>
        </p:nvSpPr>
        <p:spPr>
          <a:xfrm>
            <a:off x="520506" y="893397"/>
            <a:ext cx="9390243" cy="958850"/>
          </a:xfrm>
          <a:prstGeom prst="rect">
            <a:avLst/>
          </a:prstGeom>
        </p:spPr>
        <p:txBody>
          <a:bodyPr lIns="0" tIns="0" rIns="0" bIns="0" rtlCol="0" anchor="t">
            <a:spAutoFit/>
          </a:bodyPr>
          <a:lstStyle/>
          <a:p>
            <a:pPr marL="0" lvl="0" indent="0" algn="l">
              <a:lnSpc>
                <a:spcPts val="7000"/>
              </a:lnSpc>
              <a:spcBef>
                <a:spcPct val="0"/>
              </a:spcBef>
            </a:pPr>
            <a:r>
              <a:rPr lang="en-US" sz="5000" b="1" i="1">
                <a:solidFill>
                  <a:srgbClr val="0F4662"/>
                </a:solidFill>
                <a:latin typeface="Times New Roman Bold Italics"/>
                <a:ea typeface="Times New Roman Bold Italics"/>
                <a:cs typeface="Times New Roman Bold Italics"/>
                <a:sym typeface="Times New Roman Bold Italics"/>
              </a:rPr>
              <a:t>USAGE AREAS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2542952" y="1259461"/>
            <a:ext cx="4346753" cy="0"/>
          </a:xfrm>
          <a:prstGeom prst="line">
            <a:avLst/>
          </a:prstGeom>
          <a:ln w="57150" cap="flat">
            <a:solidFill>
              <a:srgbClr val="7994A0"/>
            </a:solidFill>
            <a:prstDash val="solid"/>
            <a:headEnd type="none" w="sm" len="sm"/>
            <a:tailEnd type="none" w="sm" len="sm"/>
          </a:ln>
        </p:spPr>
        <p:txBody>
          <a:bodyPr/>
          <a:lstStyle/>
          <a:p>
            <a:endParaRPr lang="tr-TR"/>
          </a:p>
        </p:txBody>
      </p:sp>
      <p:sp>
        <p:nvSpPr>
          <p:cNvPr id="3" name="AutoShape 3"/>
          <p:cNvSpPr/>
          <p:nvPr/>
        </p:nvSpPr>
        <p:spPr>
          <a:xfrm flipV="1">
            <a:off x="1340304" y="9229725"/>
            <a:ext cx="4716390" cy="0"/>
          </a:xfrm>
          <a:prstGeom prst="line">
            <a:avLst/>
          </a:prstGeom>
          <a:ln w="57150" cap="flat">
            <a:solidFill>
              <a:srgbClr val="7994A0"/>
            </a:solidFill>
            <a:prstDash val="solid"/>
            <a:headEnd type="none" w="sm" len="sm"/>
            <a:tailEnd type="none" w="sm" len="sm"/>
          </a:ln>
        </p:spPr>
        <p:txBody>
          <a:bodyPr/>
          <a:lstStyle/>
          <a:p>
            <a:endParaRPr lang="tr-TR"/>
          </a:p>
        </p:txBody>
      </p:sp>
      <p:sp>
        <p:nvSpPr>
          <p:cNvPr id="4" name="TextBox 4"/>
          <p:cNvSpPr txBox="1"/>
          <p:nvPr/>
        </p:nvSpPr>
        <p:spPr>
          <a:xfrm>
            <a:off x="12035698" y="1648723"/>
            <a:ext cx="5348229" cy="1328420"/>
          </a:xfrm>
          <a:prstGeom prst="rect">
            <a:avLst/>
          </a:prstGeom>
        </p:spPr>
        <p:txBody>
          <a:bodyPr lIns="0" tIns="0" rIns="0" bIns="0" rtlCol="0" anchor="t">
            <a:spAutoFit/>
          </a:bodyPr>
          <a:lstStyle/>
          <a:p>
            <a:pPr algn="ctr">
              <a:lnSpc>
                <a:spcPts val="3499"/>
              </a:lnSpc>
            </a:pPr>
            <a:r>
              <a:rPr lang="en-US" sz="2499">
                <a:solidFill>
                  <a:srgbClr val="0F4662"/>
                </a:solidFill>
                <a:latin typeface="Times New Roman"/>
                <a:ea typeface="Times New Roman"/>
                <a:cs typeface="Times New Roman"/>
                <a:sym typeface="Times New Roman"/>
              </a:rPr>
              <a:t>MLX90614</a:t>
            </a:r>
          </a:p>
          <a:p>
            <a:pPr algn="ctr">
              <a:lnSpc>
                <a:spcPts val="3499"/>
              </a:lnSpc>
            </a:pPr>
            <a:r>
              <a:rPr lang="en-US" sz="2499">
                <a:solidFill>
                  <a:srgbClr val="0F4662"/>
                </a:solidFill>
                <a:latin typeface="Times New Roman"/>
                <a:ea typeface="Times New Roman"/>
                <a:cs typeface="Times New Roman"/>
                <a:sym typeface="Times New Roman"/>
              </a:rPr>
              <a:t>Infrared Temperature Sensor</a:t>
            </a:r>
          </a:p>
          <a:p>
            <a:pPr marL="0" lvl="0" indent="0" algn="l">
              <a:lnSpc>
                <a:spcPts val="3359"/>
              </a:lnSpc>
              <a:spcBef>
                <a:spcPct val="0"/>
              </a:spcBef>
            </a:pPr>
            <a:endParaRPr lang="en-US" sz="2499">
              <a:solidFill>
                <a:srgbClr val="0F4662"/>
              </a:solidFill>
              <a:latin typeface="Times New Roman"/>
              <a:ea typeface="Times New Roman"/>
              <a:cs typeface="Times New Roman"/>
              <a:sym typeface="Times New Roman"/>
            </a:endParaRPr>
          </a:p>
        </p:txBody>
      </p:sp>
      <p:sp>
        <p:nvSpPr>
          <p:cNvPr id="5" name="Freeform 5"/>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6" name="Freeform 6"/>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7" name="Group 7"/>
          <p:cNvGrpSpPr/>
          <p:nvPr/>
        </p:nvGrpSpPr>
        <p:grpSpPr>
          <a:xfrm>
            <a:off x="1340304" y="2764558"/>
            <a:ext cx="2378942" cy="237894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50000" r="-50000"/>
              </a:stretch>
            </a:blipFill>
          </p:spPr>
          <p:txBody>
            <a:bodyPr/>
            <a:lstStyle/>
            <a:p>
              <a:endParaRPr lang="tr-TR"/>
            </a:p>
          </p:txBody>
        </p:sp>
      </p:grpSp>
      <p:grpSp>
        <p:nvGrpSpPr>
          <p:cNvPr id="9" name="Group 9"/>
          <p:cNvGrpSpPr/>
          <p:nvPr/>
        </p:nvGrpSpPr>
        <p:grpSpPr>
          <a:xfrm>
            <a:off x="7004006" y="2764558"/>
            <a:ext cx="2378942" cy="237894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14" r="-2514"/>
              </a:stretch>
            </a:blipFill>
          </p:spPr>
          <p:txBody>
            <a:bodyPr/>
            <a:lstStyle/>
            <a:p>
              <a:endParaRPr lang="tr-TR"/>
            </a:p>
          </p:txBody>
        </p:sp>
      </p:grpSp>
      <p:grpSp>
        <p:nvGrpSpPr>
          <p:cNvPr id="11" name="Group 11"/>
          <p:cNvGrpSpPr/>
          <p:nvPr/>
        </p:nvGrpSpPr>
        <p:grpSpPr>
          <a:xfrm>
            <a:off x="13520342" y="2764558"/>
            <a:ext cx="2378942" cy="237894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857" r="-857"/>
              </a:stretch>
            </a:blipFill>
          </p:spPr>
          <p:txBody>
            <a:bodyPr/>
            <a:lstStyle/>
            <a:p>
              <a:endParaRPr lang="tr-TR"/>
            </a:p>
          </p:txBody>
        </p:sp>
      </p:grpSp>
      <p:grpSp>
        <p:nvGrpSpPr>
          <p:cNvPr id="13" name="Group 13"/>
          <p:cNvGrpSpPr/>
          <p:nvPr/>
        </p:nvGrpSpPr>
        <p:grpSpPr>
          <a:xfrm>
            <a:off x="3993672" y="5143500"/>
            <a:ext cx="2378942" cy="237894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4132" r="-4132"/>
              </a:stretch>
            </a:blipFill>
          </p:spPr>
          <p:txBody>
            <a:bodyPr/>
            <a:lstStyle/>
            <a:p>
              <a:endParaRPr lang="tr-TR"/>
            </a:p>
          </p:txBody>
        </p:sp>
      </p:grpSp>
      <p:grpSp>
        <p:nvGrpSpPr>
          <p:cNvPr id="15" name="Group 15"/>
          <p:cNvGrpSpPr/>
          <p:nvPr/>
        </p:nvGrpSpPr>
        <p:grpSpPr>
          <a:xfrm>
            <a:off x="10630802" y="5143500"/>
            <a:ext cx="2378942" cy="23789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a:stretch>
            </a:blipFill>
          </p:spPr>
          <p:txBody>
            <a:bodyPr/>
            <a:lstStyle/>
            <a:p>
              <a:endParaRPr lang="tr-TR"/>
            </a:p>
          </p:txBody>
        </p:sp>
      </p:grpSp>
      <p:sp>
        <p:nvSpPr>
          <p:cNvPr id="17" name="TextBox 17"/>
          <p:cNvSpPr txBox="1"/>
          <p:nvPr/>
        </p:nvSpPr>
        <p:spPr>
          <a:xfrm>
            <a:off x="1024384" y="513984"/>
            <a:ext cx="14072064" cy="958850"/>
          </a:xfrm>
          <a:prstGeom prst="rect">
            <a:avLst/>
          </a:prstGeom>
        </p:spPr>
        <p:txBody>
          <a:bodyPr lIns="0" tIns="0" rIns="0" bIns="0" rtlCol="0" anchor="t">
            <a:spAutoFit/>
          </a:bodyPr>
          <a:lstStyle/>
          <a:p>
            <a:pPr marL="0" lvl="0" indent="0" algn="l">
              <a:lnSpc>
                <a:spcPts val="7000"/>
              </a:lnSpc>
              <a:spcBef>
                <a:spcPct val="0"/>
              </a:spcBef>
            </a:pPr>
            <a:r>
              <a:rPr lang="en-US" sz="5000" b="1" i="1">
                <a:solidFill>
                  <a:srgbClr val="0F4662"/>
                </a:solidFill>
                <a:latin typeface="Times New Roman Bold Italics"/>
                <a:ea typeface="Times New Roman Bold Italics"/>
                <a:cs typeface="Times New Roman Bold Italics"/>
                <a:sym typeface="Times New Roman Bold Italics"/>
              </a:rPr>
              <a:t>MATERIALS</a:t>
            </a:r>
          </a:p>
        </p:txBody>
      </p:sp>
      <p:sp>
        <p:nvSpPr>
          <p:cNvPr id="18" name="TextBox 18"/>
          <p:cNvSpPr txBox="1"/>
          <p:nvPr/>
        </p:nvSpPr>
        <p:spPr>
          <a:xfrm>
            <a:off x="3993672" y="7723413"/>
            <a:ext cx="5348229" cy="469900"/>
          </a:xfrm>
          <a:prstGeom prst="rect">
            <a:avLst/>
          </a:prstGeom>
        </p:spPr>
        <p:txBody>
          <a:bodyPr lIns="0" tIns="0" rIns="0" bIns="0" rtlCol="0" anchor="t">
            <a:spAutoFit/>
          </a:bodyPr>
          <a:lstStyle/>
          <a:p>
            <a:pPr marL="0" lvl="0" indent="0" algn="just">
              <a:lnSpc>
                <a:spcPts val="3499"/>
              </a:lnSpc>
              <a:spcBef>
                <a:spcPct val="0"/>
              </a:spcBef>
            </a:pPr>
            <a:r>
              <a:rPr lang="en-US" sz="2499">
                <a:solidFill>
                  <a:srgbClr val="0F4662"/>
                </a:solidFill>
                <a:latin typeface="Times New Roman"/>
                <a:ea typeface="Times New Roman"/>
                <a:cs typeface="Times New Roman"/>
                <a:sym typeface="Times New Roman"/>
              </a:rPr>
              <a:t>16x2LCD Screen</a:t>
            </a:r>
          </a:p>
        </p:txBody>
      </p:sp>
      <p:sp>
        <p:nvSpPr>
          <p:cNvPr id="19" name="TextBox 19"/>
          <p:cNvSpPr txBox="1"/>
          <p:nvPr/>
        </p:nvSpPr>
        <p:spPr>
          <a:xfrm>
            <a:off x="1340304" y="2077983"/>
            <a:ext cx="5348229" cy="469900"/>
          </a:xfrm>
          <a:prstGeom prst="rect">
            <a:avLst/>
          </a:prstGeom>
        </p:spPr>
        <p:txBody>
          <a:bodyPr lIns="0" tIns="0" rIns="0" bIns="0" rtlCol="0" anchor="t">
            <a:spAutoFit/>
          </a:bodyPr>
          <a:lstStyle/>
          <a:p>
            <a:pPr marL="0" lvl="0" indent="0" algn="just">
              <a:lnSpc>
                <a:spcPts val="3499"/>
              </a:lnSpc>
              <a:spcBef>
                <a:spcPct val="0"/>
              </a:spcBef>
            </a:pPr>
            <a:r>
              <a:rPr lang="en-US" sz="2499">
                <a:solidFill>
                  <a:srgbClr val="0F4662"/>
                </a:solidFill>
                <a:latin typeface="Times New Roman"/>
                <a:ea typeface="Times New Roman"/>
                <a:cs typeface="Times New Roman"/>
                <a:sym typeface="Times New Roman"/>
              </a:rPr>
              <a:t>Arduino Uno R3</a:t>
            </a:r>
          </a:p>
        </p:txBody>
      </p:sp>
      <p:sp>
        <p:nvSpPr>
          <p:cNvPr id="20" name="TextBox 20"/>
          <p:cNvSpPr txBox="1"/>
          <p:nvPr/>
        </p:nvSpPr>
        <p:spPr>
          <a:xfrm>
            <a:off x="7190406" y="2077983"/>
            <a:ext cx="5352545" cy="469900"/>
          </a:xfrm>
          <a:prstGeom prst="rect">
            <a:avLst/>
          </a:prstGeom>
        </p:spPr>
        <p:txBody>
          <a:bodyPr lIns="0" tIns="0" rIns="0" bIns="0" rtlCol="0" anchor="t">
            <a:spAutoFit/>
          </a:bodyPr>
          <a:lstStyle/>
          <a:p>
            <a:pPr marL="0" lvl="0" indent="0" algn="just">
              <a:lnSpc>
                <a:spcPts val="3499"/>
              </a:lnSpc>
              <a:spcBef>
                <a:spcPct val="0"/>
              </a:spcBef>
            </a:pPr>
            <a:r>
              <a:rPr lang="en-US" sz="2499">
                <a:solidFill>
                  <a:srgbClr val="0F4662"/>
                </a:solidFill>
                <a:latin typeface="Times New Roman"/>
                <a:ea typeface="Times New Roman"/>
                <a:cs typeface="Times New Roman"/>
                <a:sym typeface="Times New Roman"/>
              </a:rPr>
              <a:t>Jumper Wires</a:t>
            </a:r>
          </a:p>
        </p:txBody>
      </p:sp>
      <p:sp>
        <p:nvSpPr>
          <p:cNvPr id="21" name="TextBox 21"/>
          <p:cNvSpPr txBox="1"/>
          <p:nvPr/>
        </p:nvSpPr>
        <p:spPr>
          <a:xfrm>
            <a:off x="11066756" y="7723413"/>
            <a:ext cx="5352545" cy="469900"/>
          </a:xfrm>
          <a:prstGeom prst="rect">
            <a:avLst/>
          </a:prstGeom>
        </p:spPr>
        <p:txBody>
          <a:bodyPr lIns="0" tIns="0" rIns="0" bIns="0" rtlCol="0" anchor="t">
            <a:spAutoFit/>
          </a:bodyPr>
          <a:lstStyle/>
          <a:p>
            <a:pPr marL="0" lvl="0" indent="0" algn="just">
              <a:lnSpc>
                <a:spcPts val="3499"/>
              </a:lnSpc>
              <a:spcBef>
                <a:spcPct val="0"/>
              </a:spcBef>
            </a:pPr>
            <a:r>
              <a:rPr lang="en-US" sz="2499">
                <a:solidFill>
                  <a:srgbClr val="0F4662"/>
                </a:solidFill>
                <a:latin typeface="Times New Roman"/>
                <a:ea typeface="Times New Roman"/>
                <a:cs typeface="Times New Roman"/>
                <a:sym typeface="Times New Roman"/>
              </a:rPr>
              <a:t>Breadboard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5" name="Group 5"/>
          <p:cNvGrpSpPr/>
          <p:nvPr/>
        </p:nvGrpSpPr>
        <p:grpSpPr>
          <a:xfrm>
            <a:off x="979464" y="2298926"/>
            <a:ext cx="5385764" cy="6426664"/>
            <a:chOff x="0" y="0"/>
            <a:chExt cx="1418473" cy="1692619"/>
          </a:xfrm>
        </p:grpSpPr>
        <p:sp>
          <p:nvSpPr>
            <p:cNvPr id="6" name="Freeform 6"/>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txBody>
            <a:bodyPr/>
            <a:lstStyle/>
            <a:p>
              <a:endParaRPr lang="tr-TR"/>
            </a:p>
          </p:txBody>
        </p:sp>
        <p:sp>
          <p:nvSpPr>
            <p:cNvPr id="7" name="TextBox 7"/>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2" name="AutoShape 12"/>
          <p:cNvSpPr/>
          <p:nvPr/>
        </p:nvSpPr>
        <p:spPr>
          <a:xfrm>
            <a:off x="10613062" y="1313436"/>
            <a:ext cx="6492240" cy="0"/>
          </a:xfrm>
          <a:prstGeom prst="line">
            <a:avLst/>
          </a:prstGeom>
          <a:ln w="76200" cap="flat">
            <a:solidFill>
              <a:srgbClr val="0F4662"/>
            </a:solidFill>
            <a:prstDash val="solid"/>
            <a:headEnd type="none" w="sm" len="sm"/>
            <a:tailEnd type="none" w="sm" len="sm"/>
          </a:ln>
        </p:spPr>
        <p:txBody>
          <a:bodyPr/>
          <a:lstStyle/>
          <a:p>
            <a:endParaRPr lang="tr-TR"/>
          </a:p>
        </p:txBody>
      </p:sp>
      <p:sp>
        <p:nvSpPr>
          <p:cNvPr id="16" name="Freeform 16"/>
          <p:cNvSpPr/>
          <p:nvPr/>
        </p:nvSpPr>
        <p:spPr>
          <a:xfrm>
            <a:off x="15721241" y="714009"/>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17" name="Freeform 17"/>
          <p:cNvSpPr/>
          <p:nvPr/>
        </p:nvSpPr>
        <p:spPr>
          <a:xfrm>
            <a:off x="736104" y="9654673"/>
            <a:ext cx="1679997" cy="249900"/>
          </a:xfrm>
          <a:custGeom>
            <a:avLst/>
            <a:gdLst/>
            <a:ahLst/>
            <a:cxnLst/>
            <a:rect l="l" t="t" r="r" b="b"/>
            <a:pathLst>
              <a:path w="1679997" h="249900">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18" name="AutoShape 18"/>
          <p:cNvSpPr/>
          <p:nvPr/>
        </p:nvSpPr>
        <p:spPr>
          <a:xfrm>
            <a:off x="1065354" y="9296400"/>
            <a:ext cx="6492240" cy="0"/>
          </a:xfrm>
          <a:prstGeom prst="line">
            <a:avLst/>
          </a:prstGeom>
          <a:ln w="76200" cap="flat">
            <a:solidFill>
              <a:srgbClr val="0F4662"/>
            </a:solidFill>
            <a:prstDash val="solid"/>
            <a:headEnd type="none" w="sm" len="sm"/>
            <a:tailEnd type="none" w="sm" len="sm"/>
          </a:ln>
        </p:spPr>
        <p:txBody>
          <a:bodyPr/>
          <a:lstStyle/>
          <a:p>
            <a:endParaRPr lang="tr-TR"/>
          </a:p>
        </p:txBody>
      </p:sp>
      <p:sp>
        <p:nvSpPr>
          <p:cNvPr id="19" name="TextBox 19"/>
          <p:cNvSpPr txBox="1"/>
          <p:nvPr/>
        </p:nvSpPr>
        <p:spPr>
          <a:xfrm>
            <a:off x="1065354" y="855431"/>
            <a:ext cx="8263872" cy="854721"/>
          </a:xfrm>
          <a:prstGeom prst="rect">
            <a:avLst/>
          </a:prstGeom>
        </p:spPr>
        <p:txBody>
          <a:bodyPr lIns="0" tIns="0" rIns="0" bIns="0" rtlCol="0" anchor="t">
            <a:spAutoFit/>
          </a:bodyPr>
          <a:lstStyle/>
          <a:p>
            <a:pPr marL="0" lvl="0" indent="0" algn="l">
              <a:lnSpc>
                <a:spcPts val="7000"/>
              </a:lnSpc>
              <a:spcBef>
                <a:spcPct val="0"/>
              </a:spcBef>
            </a:pPr>
            <a:r>
              <a:rPr lang="en-US" sz="5000" b="1" i="1" dirty="0">
                <a:solidFill>
                  <a:srgbClr val="0F4662"/>
                </a:solidFill>
                <a:latin typeface="Times New Roman Bold Italics"/>
                <a:ea typeface="Times New Roman Bold Italics"/>
                <a:cs typeface="Times New Roman Bold Italics"/>
                <a:sym typeface="Times New Roman Bold Italics"/>
              </a:rPr>
              <a:t>ARDUINO</a:t>
            </a:r>
            <a:r>
              <a:rPr lang="tr-TR" sz="5000" b="1" i="1" dirty="0">
                <a:solidFill>
                  <a:srgbClr val="0F4662"/>
                </a:solidFill>
                <a:latin typeface="Times New Roman Bold Italics"/>
                <a:ea typeface="Times New Roman Bold Italics"/>
                <a:cs typeface="Times New Roman Bold Italics"/>
                <a:sym typeface="Times New Roman Bold Italics"/>
              </a:rPr>
              <a:t> PINS</a:t>
            </a:r>
            <a:endParaRPr lang="en-US" sz="5000" b="1" i="1" dirty="0">
              <a:solidFill>
                <a:srgbClr val="0F4662"/>
              </a:solidFill>
              <a:latin typeface="Times New Roman Bold Italics"/>
              <a:ea typeface="Times New Roman Bold Italics"/>
              <a:cs typeface="Times New Roman Bold Italics"/>
              <a:sym typeface="Times New Roman Bold Italics"/>
            </a:endParaRPr>
          </a:p>
        </p:txBody>
      </p:sp>
      <p:sp>
        <p:nvSpPr>
          <p:cNvPr id="21" name="TextBox 21"/>
          <p:cNvSpPr txBox="1"/>
          <p:nvPr/>
        </p:nvSpPr>
        <p:spPr>
          <a:xfrm>
            <a:off x="1609439" y="3314700"/>
            <a:ext cx="4882307" cy="3287760"/>
          </a:xfrm>
          <a:prstGeom prst="rect">
            <a:avLst/>
          </a:prstGeom>
        </p:spPr>
        <p:txBody>
          <a:bodyPr lIns="0" tIns="0" rIns="0" bIns="0" rtlCol="0" anchor="t">
            <a:spAutoFit/>
          </a:bodyPr>
          <a:lstStyle/>
          <a:p>
            <a:pPr algn="ctr">
              <a:lnSpc>
                <a:spcPts val="3759"/>
              </a:lnSpc>
            </a:pPr>
            <a:endParaRPr dirty="0"/>
          </a:p>
          <a:p>
            <a:pPr>
              <a:lnSpc>
                <a:spcPts val="3739"/>
              </a:lnSpc>
              <a:spcBef>
                <a:spcPct val="0"/>
              </a:spcBef>
            </a:pPr>
            <a:r>
              <a:rPr lang="en-US" sz="2400" b="1" u="sng" dirty="0">
                <a:solidFill>
                  <a:srgbClr val="0F4662"/>
                </a:solidFill>
                <a:latin typeface="Times New Roman" panose="02020603050405020304" pitchFamily="18" charset="0"/>
                <a:cs typeface="Times New Roman" panose="02020603050405020304" pitchFamily="18" charset="0"/>
              </a:rPr>
              <a:t>The pins we use on the Arduino</a:t>
            </a:r>
            <a:endParaRPr lang="tr-TR" sz="2400" b="1" u="sng" dirty="0">
              <a:solidFill>
                <a:srgbClr val="0F4662"/>
              </a:solidFill>
              <a:latin typeface="Times New Roman" panose="02020603050405020304" pitchFamily="18" charset="0"/>
              <a:cs typeface="Times New Roman" panose="02020603050405020304" pitchFamily="18" charset="0"/>
            </a:endParaRPr>
          </a:p>
          <a:p>
            <a:pPr marL="342900" indent="-342900">
              <a:lnSpc>
                <a:spcPts val="3739"/>
              </a:lnSpc>
              <a:spcBef>
                <a:spcPct val="0"/>
              </a:spcBef>
              <a:buFont typeface="Arial" panose="020B0604020202020204" pitchFamily="34" charset="0"/>
              <a:buChar char="•"/>
            </a:pPr>
            <a:r>
              <a:rPr lang="tr-TR" sz="2400" b="1" dirty="0">
                <a:solidFill>
                  <a:srgbClr val="0F4662"/>
                </a:solidFill>
                <a:latin typeface="Times New Roman" panose="02020603050405020304" pitchFamily="18" charset="0"/>
                <a:cs typeface="Times New Roman" panose="02020603050405020304" pitchFamily="18" charset="0"/>
              </a:rPr>
              <a:t>5V</a:t>
            </a:r>
          </a:p>
          <a:p>
            <a:pPr marL="342900" indent="-342900">
              <a:lnSpc>
                <a:spcPts val="3739"/>
              </a:lnSpc>
              <a:spcBef>
                <a:spcPct val="0"/>
              </a:spcBef>
              <a:buFont typeface="Arial" panose="020B0604020202020204" pitchFamily="34" charset="0"/>
              <a:buChar char="•"/>
            </a:pPr>
            <a:r>
              <a:rPr lang="tr-TR" sz="2400" b="1" dirty="0">
                <a:solidFill>
                  <a:srgbClr val="0F4662"/>
                </a:solidFill>
                <a:latin typeface="Times New Roman" panose="02020603050405020304" pitchFamily="18" charset="0"/>
                <a:cs typeface="Times New Roman" panose="02020603050405020304" pitchFamily="18" charset="0"/>
              </a:rPr>
              <a:t>IOREF</a:t>
            </a:r>
          </a:p>
          <a:p>
            <a:pPr marL="342900" indent="-342900">
              <a:lnSpc>
                <a:spcPts val="3739"/>
              </a:lnSpc>
              <a:spcBef>
                <a:spcPct val="0"/>
              </a:spcBef>
              <a:buFont typeface="Arial" panose="020B0604020202020204" pitchFamily="34" charset="0"/>
              <a:buChar char="•"/>
            </a:pPr>
            <a:r>
              <a:rPr lang="tr-TR" sz="2400" b="1" dirty="0">
                <a:solidFill>
                  <a:srgbClr val="0F4662"/>
                </a:solidFill>
                <a:latin typeface="Times New Roman" panose="02020603050405020304" pitchFamily="18" charset="0"/>
                <a:cs typeface="Times New Roman" panose="02020603050405020304" pitchFamily="18" charset="0"/>
              </a:rPr>
              <a:t>GND</a:t>
            </a:r>
          </a:p>
          <a:p>
            <a:pPr marL="342900" indent="-342900">
              <a:lnSpc>
                <a:spcPts val="3739"/>
              </a:lnSpc>
              <a:spcBef>
                <a:spcPct val="0"/>
              </a:spcBef>
              <a:buFont typeface="Arial" panose="020B0604020202020204" pitchFamily="34" charset="0"/>
              <a:buChar char="•"/>
            </a:pPr>
            <a:r>
              <a:rPr lang="tr-TR" sz="2400" b="1" dirty="0">
                <a:solidFill>
                  <a:srgbClr val="0F4662"/>
                </a:solidFill>
                <a:latin typeface="Times New Roman" panose="02020603050405020304" pitchFamily="18" charset="0"/>
                <a:cs typeface="Times New Roman" panose="02020603050405020304" pitchFamily="18" charset="0"/>
              </a:rPr>
              <a:t>VIN</a:t>
            </a:r>
          </a:p>
          <a:p>
            <a:pPr marL="342900" indent="-342900">
              <a:lnSpc>
                <a:spcPts val="3739"/>
              </a:lnSpc>
              <a:spcBef>
                <a:spcPct val="0"/>
              </a:spcBef>
              <a:buFont typeface="Arial" panose="020B0604020202020204" pitchFamily="34" charset="0"/>
              <a:buChar char="•"/>
            </a:pPr>
            <a:r>
              <a:rPr lang="tr-TR" sz="2400" b="1" dirty="0">
                <a:solidFill>
                  <a:srgbClr val="0F4662"/>
                </a:solidFill>
                <a:latin typeface="Times New Roman" panose="02020603050405020304" pitchFamily="18" charset="0"/>
                <a:cs typeface="Times New Roman" panose="02020603050405020304" pitchFamily="18" charset="0"/>
              </a:rPr>
              <a:t>Analog </a:t>
            </a:r>
            <a:r>
              <a:rPr lang="tr-TR" sz="2400" b="1" dirty="0" err="1">
                <a:solidFill>
                  <a:srgbClr val="0F4662"/>
                </a:solidFill>
                <a:latin typeface="Times New Roman" panose="02020603050405020304" pitchFamily="18" charset="0"/>
                <a:cs typeface="Times New Roman" panose="02020603050405020304" pitchFamily="18" charset="0"/>
              </a:rPr>
              <a:t>Pins</a:t>
            </a:r>
            <a:r>
              <a:rPr lang="tr-TR" sz="2400" b="1" dirty="0">
                <a:solidFill>
                  <a:srgbClr val="0F4662"/>
                </a:solidFill>
                <a:latin typeface="Times New Roman" panose="02020603050405020304" pitchFamily="18" charset="0"/>
                <a:cs typeface="Times New Roman" panose="02020603050405020304" pitchFamily="18" charset="0"/>
              </a:rPr>
              <a:t> (A4 </a:t>
            </a:r>
            <a:r>
              <a:rPr lang="tr-TR" sz="2400" b="1" dirty="0" err="1">
                <a:solidFill>
                  <a:srgbClr val="0F4662"/>
                </a:solidFill>
                <a:latin typeface="Times New Roman" panose="02020603050405020304" pitchFamily="18" charset="0"/>
                <a:cs typeface="Times New Roman" panose="02020603050405020304" pitchFamily="18" charset="0"/>
              </a:rPr>
              <a:t>and</a:t>
            </a:r>
            <a:r>
              <a:rPr lang="tr-TR" sz="2400" b="1" dirty="0">
                <a:solidFill>
                  <a:srgbClr val="0F4662"/>
                </a:solidFill>
                <a:latin typeface="Times New Roman" panose="02020603050405020304" pitchFamily="18" charset="0"/>
                <a:cs typeface="Times New Roman" panose="02020603050405020304" pitchFamily="18" charset="0"/>
              </a:rPr>
              <a:t> A5)</a:t>
            </a:r>
          </a:p>
        </p:txBody>
      </p:sp>
      <p:pic>
        <p:nvPicPr>
          <p:cNvPr id="23" name="Resim 22" descr="elektronik donanım, elektronik mühendisliği, elektronik bileşen, devre bileşeni içeren bir resim&#10;&#10;Yapay zeka tarafından oluşturulan içerik yanlış olabilir.">
            <a:extLst>
              <a:ext uri="{FF2B5EF4-FFF2-40B4-BE49-F238E27FC236}">
                <a16:creationId xmlns:a16="http://schemas.microsoft.com/office/drawing/2014/main" id="{C28BAC83-7578-A6D4-69AC-A2ACB1D1D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00" y="2298926"/>
            <a:ext cx="9220200" cy="6426664"/>
          </a:xfrm>
          <a:prstGeom prst="rect">
            <a:avLst/>
          </a:prstGeom>
          <a:ln>
            <a:noFill/>
          </a:ln>
          <a:effectLst>
            <a:softEdge rad="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4409" y="2095966"/>
            <a:ext cx="8074687" cy="6704265"/>
            <a:chOff x="0" y="0"/>
            <a:chExt cx="1250980" cy="1038666"/>
          </a:xfrm>
        </p:grpSpPr>
        <p:sp>
          <p:nvSpPr>
            <p:cNvPr id="3" name="Freeform 3"/>
            <p:cNvSpPr/>
            <p:nvPr/>
          </p:nvSpPr>
          <p:spPr>
            <a:xfrm>
              <a:off x="0" y="0"/>
              <a:ext cx="1250980" cy="1038666"/>
            </a:xfrm>
            <a:custGeom>
              <a:avLst/>
              <a:gdLst/>
              <a:ahLst/>
              <a:cxnLst/>
              <a:rect l="l" t="t" r="r" b="b"/>
              <a:pathLst>
                <a:path w="1250980" h="1038666">
                  <a:moveTo>
                    <a:pt x="22052" y="0"/>
                  </a:moveTo>
                  <a:lnTo>
                    <a:pt x="1228928" y="0"/>
                  </a:lnTo>
                  <a:cubicBezTo>
                    <a:pt x="1234777" y="0"/>
                    <a:pt x="1240386" y="2323"/>
                    <a:pt x="1244521" y="6459"/>
                  </a:cubicBezTo>
                  <a:cubicBezTo>
                    <a:pt x="1248657" y="10595"/>
                    <a:pt x="1250980" y="16204"/>
                    <a:pt x="1250980" y="22052"/>
                  </a:cubicBezTo>
                  <a:lnTo>
                    <a:pt x="1250980" y="1016614"/>
                  </a:lnTo>
                  <a:cubicBezTo>
                    <a:pt x="1250980" y="1028793"/>
                    <a:pt x="1241107" y="1038666"/>
                    <a:pt x="1228928" y="1038666"/>
                  </a:cubicBezTo>
                  <a:lnTo>
                    <a:pt x="22052" y="1038666"/>
                  </a:lnTo>
                  <a:cubicBezTo>
                    <a:pt x="16204" y="1038666"/>
                    <a:pt x="10595" y="1036343"/>
                    <a:pt x="6459" y="1032207"/>
                  </a:cubicBezTo>
                  <a:cubicBezTo>
                    <a:pt x="2323" y="1028072"/>
                    <a:pt x="0" y="1022463"/>
                    <a:pt x="0" y="1016614"/>
                  </a:cubicBezTo>
                  <a:lnTo>
                    <a:pt x="0" y="22052"/>
                  </a:lnTo>
                  <a:cubicBezTo>
                    <a:pt x="0" y="16204"/>
                    <a:pt x="2323" y="10595"/>
                    <a:pt x="6459" y="6459"/>
                  </a:cubicBezTo>
                  <a:cubicBezTo>
                    <a:pt x="10595" y="2323"/>
                    <a:pt x="16204" y="0"/>
                    <a:pt x="22052" y="0"/>
                  </a:cubicBezTo>
                  <a:close/>
                </a:path>
              </a:pathLst>
            </a:custGeom>
            <a:blipFill>
              <a:blip r:embed="rId2"/>
              <a:stretch>
                <a:fillRect l="-1973" r="-1973"/>
              </a:stretch>
            </a:blipFill>
          </p:spPr>
          <p:txBody>
            <a:bodyPr/>
            <a:lstStyle/>
            <a:p>
              <a:endParaRPr lang="tr-TR"/>
            </a:p>
          </p:txBody>
        </p:sp>
      </p:grpSp>
      <p:sp>
        <p:nvSpPr>
          <p:cNvPr id="5" name="Freeform 5"/>
          <p:cNvSpPr/>
          <p:nvPr/>
        </p:nvSpPr>
        <p:spPr>
          <a:xfrm>
            <a:off x="8449761" y="0"/>
            <a:ext cx="9838239" cy="10287000"/>
          </a:xfrm>
          <a:custGeom>
            <a:avLst/>
            <a:gdLst/>
            <a:ahLst/>
            <a:cxnLst/>
            <a:rect l="l" t="t" r="r" b="b"/>
            <a:pathLst>
              <a:path w="2591141" h="2709333">
                <a:moveTo>
                  <a:pt x="0" y="0"/>
                </a:moveTo>
                <a:lnTo>
                  <a:pt x="2591141" y="0"/>
                </a:lnTo>
                <a:lnTo>
                  <a:pt x="2591141" y="2709333"/>
                </a:lnTo>
                <a:lnTo>
                  <a:pt x="0" y="2709333"/>
                </a:lnTo>
                <a:close/>
              </a:path>
            </a:pathLst>
          </a:custGeom>
          <a:solidFill>
            <a:srgbClr val="A9BECB"/>
          </a:solidFill>
        </p:spPr>
        <p:txBody>
          <a:bodyPr/>
          <a:lstStyle/>
          <a:p>
            <a:endParaRPr lang="tr-TR" dirty="0"/>
          </a:p>
        </p:txBody>
      </p:sp>
      <p:sp>
        <p:nvSpPr>
          <p:cNvPr id="7" name="AutoShape 7"/>
          <p:cNvSpPr/>
          <p:nvPr/>
        </p:nvSpPr>
        <p:spPr>
          <a:xfrm>
            <a:off x="955632" y="9258300"/>
            <a:ext cx="6492240" cy="0"/>
          </a:xfrm>
          <a:prstGeom prst="line">
            <a:avLst/>
          </a:prstGeom>
          <a:ln w="76200" cap="flat">
            <a:solidFill>
              <a:srgbClr val="0F4662"/>
            </a:solidFill>
            <a:prstDash val="solid"/>
            <a:headEnd type="none" w="sm" len="sm"/>
            <a:tailEnd type="none" w="sm" len="sm"/>
          </a:ln>
        </p:spPr>
        <p:txBody>
          <a:bodyPr/>
          <a:lstStyle/>
          <a:p>
            <a:endParaRPr lang="tr-TR"/>
          </a:p>
        </p:txBody>
      </p:sp>
      <p:sp>
        <p:nvSpPr>
          <p:cNvPr id="8" name="AutoShape 8"/>
          <p:cNvSpPr/>
          <p:nvPr/>
        </p:nvSpPr>
        <p:spPr>
          <a:xfrm>
            <a:off x="10767060" y="1028700"/>
            <a:ext cx="6492240" cy="0"/>
          </a:xfrm>
          <a:prstGeom prst="line">
            <a:avLst/>
          </a:prstGeom>
          <a:ln w="76200" cap="flat">
            <a:solidFill>
              <a:srgbClr val="0F4662"/>
            </a:solidFill>
            <a:prstDash val="solid"/>
            <a:headEnd type="none" w="sm" len="sm"/>
            <a:tailEnd type="none" w="sm" len="sm"/>
          </a:ln>
        </p:spPr>
        <p:txBody>
          <a:bodyPr/>
          <a:lstStyle/>
          <a:p>
            <a:endParaRPr lang="tr-TR"/>
          </a:p>
        </p:txBody>
      </p:sp>
      <p:sp>
        <p:nvSpPr>
          <p:cNvPr id="9" name="Freeform 9"/>
          <p:cNvSpPr/>
          <p:nvPr/>
        </p:nvSpPr>
        <p:spPr>
          <a:xfrm>
            <a:off x="9418572" y="2358659"/>
            <a:ext cx="7840728" cy="4883635"/>
          </a:xfrm>
          <a:custGeom>
            <a:avLst/>
            <a:gdLst/>
            <a:ahLst/>
            <a:cxnLst/>
            <a:rect l="l" t="t" r="r" b="b"/>
            <a:pathLst>
              <a:path w="7840728" h="4883635">
                <a:moveTo>
                  <a:pt x="0" y="0"/>
                </a:moveTo>
                <a:lnTo>
                  <a:pt x="7840728" y="0"/>
                </a:lnTo>
                <a:lnTo>
                  <a:pt x="7840728" y="4883635"/>
                </a:lnTo>
                <a:lnTo>
                  <a:pt x="0" y="4883635"/>
                </a:lnTo>
                <a:lnTo>
                  <a:pt x="0" y="0"/>
                </a:lnTo>
                <a:close/>
              </a:path>
            </a:pathLst>
          </a:custGeom>
          <a:blipFill>
            <a:blip r:embed="rId3"/>
            <a:stretch>
              <a:fillRect l="-14832"/>
            </a:stretch>
          </a:blipFill>
        </p:spPr>
        <p:txBody>
          <a:bodyPr/>
          <a:lstStyle/>
          <a:p>
            <a:endParaRPr lang="tr-TR"/>
          </a:p>
        </p:txBody>
      </p:sp>
      <p:sp>
        <p:nvSpPr>
          <p:cNvPr id="10" name="TextBox 10"/>
          <p:cNvSpPr txBox="1"/>
          <p:nvPr/>
        </p:nvSpPr>
        <p:spPr>
          <a:xfrm>
            <a:off x="1028700" y="356947"/>
            <a:ext cx="7232376" cy="1734257"/>
          </a:xfrm>
          <a:prstGeom prst="rect">
            <a:avLst/>
          </a:prstGeom>
        </p:spPr>
        <p:txBody>
          <a:bodyPr lIns="0" tIns="0" rIns="0" bIns="0" rtlCol="0" anchor="t">
            <a:spAutoFit/>
          </a:bodyPr>
          <a:lstStyle/>
          <a:p>
            <a:pPr marL="0" lvl="0" indent="0" algn="l">
              <a:lnSpc>
                <a:spcPts val="7000"/>
              </a:lnSpc>
              <a:spcBef>
                <a:spcPct val="0"/>
              </a:spcBef>
            </a:pPr>
            <a:r>
              <a:rPr lang="en-US" sz="4500" b="1" i="1" dirty="0">
                <a:solidFill>
                  <a:srgbClr val="0F4662"/>
                </a:solidFill>
                <a:latin typeface="Times New Roman Bold Italics"/>
                <a:ea typeface="Times New Roman Bold Italics"/>
                <a:cs typeface="Times New Roman Bold Italics"/>
                <a:sym typeface="Times New Roman Bold Italics"/>
              </a:rPr>
              <a:t>THE STRUCTURE OF THE SENSOR</a:t>
            </a:r>
          </a:p>
        </p:txBody>
      </p:sp>
      <p:sp>
        <p:nvSpPr>
          <p:cNvPr id="11" name="TextBox 11"/>
          <p:cNvSpPr txBox="1"/>
          <p:nvPr/>
        </p:nvSpPr>
        <p:spPr>
          <a:xfrm>
            <a:off x="11010146" y="1187820"/>
            <a:ext cx="5215000" cy="1428661"/>
          </a:xfrm>
          <a:prstGeom prst="rect">
            <a:avLst/>
          </a:prstGeom>
        </p:spPr>
        <p:txBody>
          <a:bodyPr lIns="0" tIns="0" rIns="0" bIns="0" rtlCol="0" anchor="t">
            <a:spAutoFit/>
          </a:bodyPr>
          <a:lstStyle/>
          <a:p>
            <a:pPr algn="ctr">
              <a:lnSpc>
                <a:spcPts val="4900"/>
              </a:lnSpc>
            </a:pPr>
            <a:r>
              <a:rPr lang="en-US" sz="3500" b="1" i="1" dirty="0">
                <a:solidFill>
                  <a:srgbClr val="0F4662"/>
                </a:solidFill>
                <a:latin typeface="Times New Roman Bold Italics"/>
                <a:ea typeface="Times New Roman Bold Italics"/>
                <a:cs typeface="Times New Roman Bold Italics"/>
                <a:sym typeface="Times New Roman Bold Italics"/>
              </a:rPr>
              <a:t>Stefan-Boltzmann Law </a:t>
            </a:r>
          </a:p>
          <a:p>
            <a:pPr marL="0" lvl="0" indent="0" algn="l">
              <a:lnSpc>
                <a:spcPts val="7000"/>
              </a:lnSpc>
              <a:spcBef>
                <a:spcPct val="0"/>
              </a:spcBef>
            </a:pPr>
            <a:endParaRPr lang="en-US" sz="3500" b="1" i="1" dirty="0">
              <a:solidFill>
                <a:srgbClr val="F8F8F8"/>
              </a:solidFill>
              <a:latin typeface="Times New Roman Bold Italics"/>
              <a:ea typeface="Times New Roman Bold Italics"/>
              <a:cs typeface="Times New Roman Bold Italics"/>
              <a:sym typeface="Times New Roman Bold Italics"/>
            </a:endParaRPr>
          </a:p>
        </p:txBody>
      </p:sp>
      <p:sp>
        <p:nvSpPr>
          <p:cNvPr id="12" name="TextBox 12"/>
          <p:cNvSpPr txBox="1"/>
          <p:nvPr/>
        </p:nvSpPr>
        <p:spPr>
          <a:xfrm>
            <a:off x="8698526" y="7645400"/>
            <a:ext cx="9340709" cy="1017651"/>
          </a:xfrm>
          <a:prstGeom prst="rect">
            <a:avLst/>
          </a:prstGeom>
        </p:spPr>
        <p:txBody>
          <a:bodyPr lIns="0" tIns="0" rIns="0" bIns="0" rtlCol="0" anchor="t">
            <a:spAutoFit/>
          </a:bodyPr>
          <a:lstStyle/>
          <a:p>
            <a:pPr algn="ctr">
              <a:lnSpc>
                <a:spcPts val="4249"/>
              </a:lnSpc>
              <a:spcBef>
                <a:spcPct val="0"/>
              </a:spcBef>
            </a:pPr>
            <a:r>
              <a:rPr lang="en-US" sz="2499" dirty="0">
                <a:solidFill>
                  <a:srgbClr val="0F4662"/>
                </a:solidFill>
                <a:latin typeface="Times New Roman"/>
                <a:ea typeface="Times New Roman"/>
                <a:cs typeface="Times New Roman"/>
                <a:sym typeface="Times New Roman"/>
              </a:rPr>
              <a:t>The Stefan-Boltzmann Law is a cornerstone of thermodynamics that relates the thermal radiation emitted by a black body to its temperature.</a:t>
            </a:r>
          </a:p>
        </p:txBody>
      </p:sp>
      <p:sp>
        <p:nvSpPr>
          <p:cNvPr id="16" name="Freeform 7">
            <a:extLst>
              <a:ext uri="{FF2B5EF4-FFF2-40B4-BE49-F238E27FC236}">
                <a16:creationId xmlns:a16="http://schemas.microsoft.com/office/drawing/2014/main" id="{0188EEEB-310F-F07E-B128-F7EF09BA0418}"/>
              </a:ext>
            </a:extLst>
          </p:cNvPr>
          <p:cNvSpPr/>
          <p:nvPr/>
        </p:nvSpPr>
        <p:spPr>
          <a:xfrm>
            <a:off x="15925800" y="534814"/>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dirty="0"/>
          </a:p>
        </p:txBody>
      </p:sp>
      <p:sp>
        <p:nvSpPr>
          <p:cNvPr id="17" name="Freeform 7">
            <a:extLst>
              <a:ext uri="{FF2B5EF4-FFF2-40B4-BE49-F238E27FC236}">
                <a16:creationId xmlns:a16="http://schemas.microsoft.com/office/drawing/2014/main" id="{99E199E3-FF66-BA0C-6E97-735F3A721D31}"/>
              </a:ext>
            </a:extLst>
          </p:cNvPr>
          <p:cNvSpPr/>
          <p:nvPr/>
        </p:nvSpPr>
        <p:spPr>
          <a:xfrm>
            <a:off x="609600" y="9591420"/>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C540DEFF-B460-EF79-C3BA-D9CFC5C58562}"/>
              </a:ext>
            </a:extLst>
          </p:cNvPr>
          <p:cNvSpPr txBox="1"/>
          <p:nvPr/>
        </p:nvSpPr>
        <p:spPr>
          <a:xfrm>
            <a:off x="4953000" y="928532"/>
            <a:ext cx="9144000" cy="927433"/>
          </a:xfrm>
          <a:prstGeom prst="rect">
            <a:avLst/>
          </a:prstGeom>
          <a:noFill/>
        </p:spPr>
        <p:txBody>
          <a:bodyPr wrap="square">
            <a:spAutoFit/>
          </a:bodyPr>
          <a:lstStyle/>
          <a:p>
            <a:pPr>
              <a:lnSpc>
                <a:spcPct val="115000"/>
              </a:lnSpc>
              <a:spcAft>
                <a:spcPts val="800"/>
              </a:spcAft>
            </a:pPr>
            <a:r>
              <a:rPr lang="tr-TR" sz="5000" b="1" i="1" kern="100" dirty="0">
                <a:solidFill>
                  <a:srgbClr val="0F4662"/>
                </a:solidFill>
                <a:latin typeface="Times New Roman" panose="02020603050405020304" pitchFamily="18" charset="0"/>
                <a:ea typeface="Aptos" panose="020B0004020202020204" pitchFamily="34" charset="0"/>
                <a:cs typeface="Arial" panose="020B0604020202020204" pitchFamily="34" charset="0"/>
              </a:rPr>
              <a:t>CI</a:t>
            </a:r>
            <a:r>
              <a:rPr lang="tr-TR" sz="5000" b="1" i="1" kern="100" dirty="0">
                <a:solidFill>
                  <a:srgbClr val="0F4662"/>
                </a:solidFill>
                <a:effectLst/>
                <a:latin typeface="Times New Roman" panose="02020603050405020304" pitchFamily="18" charset="0"/>
                <a:ea typeface="Aptos" panose="020B0004020202020204" pitchFamily="34" charset="0"/>
                <a:cs typeface="Arial" panose="020B0604020202020204" pitchFamily="34" charset="0"/>
              </a:rPr>
              <a:t>RCUIT INSTALLATION</a:t>
            </a:r>
            <a:endParaRPr lang="tr-TR" sz="5000" i="1" kern="100" dirty="0">
              <a:solidFill>
                <a:srgbClr val="0F4662"/>
              </a:solidFill>
              <a:effectLst/>
              <a:latin typeface="Aptos" panose="020B0004020202020204" pitchFamily="34" charset="0"/>
              <a:ea typeface="Aptos" panose="020B0004020202020204" pitchFamily="34" charset="0"/>
              <a:cs typeface="Arial" panose="020B0604020202020204" pitchFamily="34" charset="0"/>
            </a:endParaRPr>
          </a:p>
        </p:txBody>
      </p:sp>
      <p:sp>
        <p:nvSpPr>
          <p:cNvPr id="7" name="Metin kutusu 6">
            <a:extLst>
              <a:ext uri="{FF2B5EF4-FFF2-40B4-BE49-F238E27FC236}">
                <a16:creationId xmlns:a16="http://schemas.microsoft.com/office/drawing/2014/main" id="{66CF602D-B907-AC66-C71D-8DA872CAECBC}"/>
              </a:ext>
            </a:extLst>
          </p:cNvPr>
          <p:cNvSpPr txBox="1"/>
          <p:nvPr/>
        </p:nvSpPr>
        <p:spPr>
          <a:xfrm>
            <a:off x="5410200" y="2211188"/>
            <a:ext cx="9144000" cy="509948"/>
          </a:xfrm>
          <a:prstGeom prst="rect">
            <a:avLst/>
          </a:prstGeom>
          <a:noFill/>
        </p:spPr>
        <p:txBody>
          <a:bodyPr wrap="square">
            <a:spAutoFit/>
          </a:bodyPr>
          <a:lstStyle/>
          <a:p>
            <a:pPr>
              <a:lnSpc>
                <a:spcPct val="115000"/>
              </a:lnSpc>
              <a:spcAft>
                <a:spcPts val="800"/>
              </a:spcAft>
            </a:pPr>
            <a:r>
              <a:rPr lang="tr-TR" sz="2500" b="1" i="1" kern="100" dirty="0">
                <a:solidFill>
                  <a:srgbClr val="0F4662"/>
                </a:solidFill>
                <a:effectLst/>
                <a:latin typeface="Times New Roman" panose="02020603050405020304" pitchFamily="18" charset="0"/>
                <a:ea typeface="Aptos" panose="020B0004020202020204" pitchFamily="34" charset="0"/>
                <a:cs typeface="Arial" panose="020B0604020202020204" pitchFamily="34" charset="0"/>
              </a:rPr>
              <a:t>1. LCD </a:t>
            </a:r>
            <a:r>
              <a:rPr lang="tr-TR" sz="2500" b="1" i="1" kern="100" dirty="0" err="1">
                <a:solidFill>
                  <a:srgbClr val="0F4662"/>
                </a:solidFill>
                <a:effectLst/>
                <a:latin typeface="Times New Roman" panose="02020603050405020304" pitchFamily="18" charset="0"/>
                <a:ea typeface="Aptos" panose="020B0004020202020204" pitchFamily="34" charset="0"/>
                <a:cs typeface="Arial" panose="020B0604020202020204" pitchFamily="34" charset="0"/>
              </a:rPr>
              <a:t>Screen</a:t>
            </a:r>
            <a:r>
              <a:rPr lang="tr-TR" sz="2500" b="1" i="1" kern="100" dirty="0">
                <a:solidFill>
                  <a:srgbClr val="0F4662"/>
                </a:solidFill>
                <a:effectLst/>
                <a:latin typeface="Times New Roman" panose="02020603050405020304" pitchFamily="18" charset="0"/>
                <a:ea typeface="Aptos" panose="020B0004020202020204" pitchFamily="34" charset="0"/>
                <a:cs typeface="Arial" panose="020B0604020202020204" pitchFamily="34" charset="0"/>
              </a:rPr>
              <a:t> </a:t>
            </a:r>
            <a:r>
              <a:rPr lang="tr-TR" sz="2500" b="1" i="1" kern="100" dirty="0" err="1">
                <a:solidFill>
                  <a:srgbClr val="0F4662"/>
                </a:solidFill>
                <a:effectLst/>
                <a:latin typeface="Times New Roman" panose="02020603050405020304" pitchFamily="18" charset="0"/>
                <a:ea typeface="Aptos" panose="020B0004020202020204" pitchFamily="34" charset="0"/>
                <a:cs typeface="Arial" panose="020B0604020202020204" pitchFamily="34" charset="0"/>
              </a:rPr>
              <a:t>Connections</a:t>
            </a:r>
            <a:r>
              <a:rPr lang="tr-TR" sz="2500" b="1" i="1" kern="100" dirty="0">
                <a:solidFill>
                  <a:srgbClr val="0F4662"/>
                </a:solidFill>
                <a:effectLst/>
                <a:latin typeface="Times New Roman" panose="02020603050405020304" pitchFamily="18" charset="0"/>
                <a:ea typeface="Aptos" panose="020B0004020202020204" pitchFamily="34" charset="0"/>
                <a:cs typeface="Arial" panose="020B0604020202020204" pitchFamily="34" charset="0"/>
              </a:rPr>
              <a:t> (16x2 </a:t>
            </a:r>
            <a:r>
              <a:rPr lang="tr-TR" sz="2500" b="1" i="1" kern="100" dirty="0" err="1">
                <a:solidFill>
                  <a:srgbClr val="0F4662"/>
                </a:solidFill>
                <a:effectLst/>
                <a:latin typeface="Times New Roman" panose="02020603050405020304" pitchFamily="18" charset="0"/>
                <a:ea typeface="Aptos" panose="020B0004020202020204" pitchFamily="34" charset="0"/>
                <a:cs typeface="Arial" panose="020B0604020202020204" pitchFamily="34" charset="0"/>
              </a:rPr>
              <a:t>Character</a:t>
            </a:r>
            <a:r>
              <a:rPr lang="tr-TR" sz="2500" b="1" i="1" kern="100" dirty="0">
                <a:solidFill>
                  <a:srgbClr val="0F4662"/>
                </a:solidFill>
                <a:effectLst/>
                <a:latin typeface="Times New Roman" panose="02020603050405020304" pitchFamily="18" charset="0"/>
                <a:ea typeface="Aptos" panose="020B0004020202020204" pitchFamily="34" charset="0"/>
                <a:cs typeface="Arial" panose="020B0604020202020204" pitchFamily="34" charset="0"/>
              </a:rPr>
              <a:t> LCD)</a:t>
            </a:r>
            <a:endParaRPr lang="tr-TR" sz="2500" i="1" kern="100" dirty="0">
              <a:solidFill>
                <a:srgbClr val="0F4662"/>
              </a:solidFill>
              <a:effectLst/>
              <a:latin typeface="Aptos" panose="020B0004020202020204" pitchFamily="34" charset="0"/>
              <a:ea typeface="Aptos" panose="020B0004020202020204" pitchFamily="34" charset="0"/>
              <a:cs typeface="Arial" panose="020B0604020202020204" pitchFamily="34" charset="0"/>
            </a:endParaRPr>
          </a:p>
        </p:txBody>
      </p:sp>
      <p:sp>
        <p:nvSpPr>
          <p:cNvPr id="9" name="Metin kutusu 8">
            <a:extLst>
              <a:ext uri="{FF2B5EF4-FFF2-40B4-BE49-F238E27FC236}">
                <a16:creationId xmlns:a16="http://schemas.microsoft.com/office/drawing/2014/main" id="{D137AE80-8466-5118-1617-3AFB2D0F57F6}"/>
              </a:ext>
            </a:extLst>
          </p:cNvPr>
          <p:cNvSpPr txBox="1"/>
          <p:nvPr/>
        </p:nvSpPr>
        <p:spPr>
          <a:xfrm>
            <a:off x="4648200" y="3012257"/>
            <a:ext cx="9144000" cy="509948"/>
          </a:xfrm>
          <a:prstGeom prst="rect">
            <a:avLst/>
          </a:prstGeom>
          <a:noFill/>
        </p:spPr>
        <p:txBody>
          <a:bodyPr wrap="square">
            <a:spAutoFit/>
          </a:bodyPr>
          <a:lstStyle/>
          <a:p>
            <a:pPr>
              <a:lnSpc>
                <a:spcPct val="115000"/>
              </a:lnSpc>
              <a:spcAft>
                <a:spcPts val="800"/>
              </a:spcAft>
            </a:pPr>
            <a:r>
              <a:rPr lang="tr-TR" sz="2500" b="1" i="1" kern="100" dirty="0">
                <a:solidFill>
                  <a:srgbClr val="0F4662"/>
                </a:solidFill>
                <a:effectLst/>
                <a:latin typeface="Times New Roman" panose="02020603050405020304" pitchFamily="18" charset="0"/>
                <a:ea typeface="Aptos" panose="020B0004020202020204" pitchFamily="34" charset="0"/>
                <a:cs typeface="Arial" panose="020B0604020202020204" pitchFamily="34" charset="0"/>
              </a:rPr>
              <a:t>2. MLX90614 </a:t>
            </a:r>
            <a:r>
              <a:rPr lang="tr-TR" sz="2500" b="1" i="1" kern="100" dirty="0" err="1">
                <a:solidFill>
                  <a:srgbClr val="0F4662"/>
                </a:solidFill>
                <a:effectLst/>
                <a:latin typeface="Times New Roman" panose="02020603050405020304" pitchFamily="18" charset="0"/>
                <a:ea typeface="Aptos" panose="020B0004020202020204" pitchFamily="34" charset="0"/>
                <a:cs typeface="Arial" panose="020B0604020202020204" pitchFamily="34" charset="0"/>
              </a:rPr>
              <a:t>Infrared</a:t>
            </a:r>
            <a:r>
              <a:rPr lang="tr-TR" sz="2500" b="1" i="1" kern="100" dirty="0">
                <a:solidFill>
                  <a:srgbClr val="0F4662"/>
                </a:solidFill>
                <a:effectLst/>
                <a:latin typeface="Times New Roman" panose="02020603050405020304" pitchFamily="18" charset="0"/>
                <a:ea typeface="Aptos" panose="020B0004020202020204" pitchFamily="34" charset="0"/>
                <a:cs typeface="Arial" panose="020B0604020202020204" pitchFamily="34" charset="0"/>
              </a:rPr>
              <a:t> </a:t>
            </a:r>
            <a:r>
              <a:rPr lang="tr-TR" sz="2500" b="1" i="1" kern="100" dirty="0" err="1">
                <a:solidFill>
                  <a:srgbClr val="0F4662"/>
                </a:solidFill>
                <a:effectLst/>
                <a:latin typeface="Times New Roman" panose="02020603050405020304" pitchFamily="18" charset="0"/>
                <a:ea typeface="Aptos" panose="020B0004020202020204" pitchFamily="34" charset="0"/>
                <a:cs typeface="Arial" panose="020B0604020202020204" pitchFamily="34" charset="0"/>
              </a:rPr>
              <a:t>Temperature</a:t>
            </a:r>
            <a:r>
              <a:rPr lang="tr-TR" sz="2500" b="1" i="1" kern="100" dirty="0">
                <a:solidFill>
                  <a:srgbClr val="0F4662"/>
                </a:solidFill>
                <a:effectLst/>
                <a:latin typeface="Times New Roman" panose="02020603050405020304" pitchFamily="18" charset="0"/>
                <a:ea typeface="Aptos" panose="020B0004020202020204" pitchFamily="34" charset="0"/>
                <a:cs typeface="Arial" panose="020B0604020202020204" pitchFamily="34" charset="0"/>
              </a:rPr>
              <a:t> Sensor </a:t>
            </a:r>
            <a:r>
              <a:rPr lang="tr-TR" sz="2500" b="1" i="1" kern="100" dirty="0" err="1">
                <a:solidFill>
                  <a:srgbClr val="0F4662"/>
                </a:solidFill>
                <a:effectLst/>
                <a:latin typeface="Times New Roman" panose="02020603050405020304" pitchFamily="18" charset="0"/>
                <a:ea typeface="Aptos" panose="020B0004020202020204" pitchFamily="34" charset="0"/>
                <a:cs typeface="Arial" panose="020B0604020202020204" pitchFamily="34" charset="0"/>
              </a:rPr>
              <a:t>Connections</a:t>
            </a:r>
            <a:endParaRPr lang="tr-TR" sz="2500" i="1" kern="100" dirty="0">
              <a:solidFill>
                <a:srgbClr val="0F4662"/>
              </a:solidFill>
              <a:effectLst/>
              <a:latin typeface="Aptos" panose="020B0004020202020204" pitchFamily="34" charset="0"/>
              <a:ea typeface="Aptos" panose="020B0004020202020204" pitchFamily="34" charset="0"/>
              <a:cs typeface="Arial" panose="020B0604020202020204" pitchFamily="34" charset="0"/>
            </a:endParaRPr>
          </a:p>
        </p:txBody>
      </p:sp>
      <p:sp>
        <p:nvSpPr>
          <p:cNvPr id="11" name="Metin kutusu 10">
            <a:extLst>
              <a:ext uri="{FF2B5EF4-FFF2-40B4-BE49-F238E27FC236}">
                <a16:creationId xmlns:a16="http://schemas.microsoft.com/office/drawing/2014/main" id="{E1D9B168-BE26-1E98-36C6-4F6D2A291E55}"/>
              </a:ext>
            </a:extLst>
          </p:cNvPr>
          <p:cNvSpPr txBox="1"/>
          <p:nvPr/>
        </p:nvSpPr>
        <p:spPr>
          <a:xfrm>
            <a:off x="5638800" y="3825276"/>
            <a:ext cx="9144000" cy="509948"/>
          </a:xfrm>
          <a:prstGeom prst="rect">
            <a:avLst/>
          </a:prstGeom>
          <a:noFill/>
        </p:spPr>
        <p:txBody>
          <a:bodyPr wrap="square">
            <a:spAutoFit/>
          </a:bodyPr>
          <a:lstStyle/>
          <a:p>
            <a:pPr>
              <a:lnSpc>
                <a:spcPct val="115000"/>
              </a:lnSpc>
              <a:spcAft>
                <a:spcPts val="800"/>
              </a:spcAft>
            </a:pPr>
            <a:r>
              <a:rPr lang="tr-TR" sz="2500" b="1" i="1" kern="100" dirty="0">
                <a:solidFill>
                  <a:srgbClr val="0F4662"/>
                </a:solidFill>
                <a:effectLst/>
                <a:latin typeface="Times New Roman" panose="02020603050405020304" pitchFamily="18" charset="0"/>
                <a:ea typeface="Aptos" panose="020B0004020202020204" pitchFamily="34" charset="0"/>
                <a:cs typeface="Arial" panose="020B0604020202020204" pitchFamily="34" charset="0"/>
              </a:rPr>
              <a:t>3. </a:t>
            </a:r>
            <a:r>
              <a:rPr lang="tr-TR" sz="2500" b="1" i="1" kern="100" dirty="0" err="1">
                <a:solidFill>
                  <a:srgbClr val="0F4662"/>
                </a:solidFill>
                <a:effectLst/>
                <a:latin typeface="Times New Roman" panose="02020603050405020304" pitchFamily="18" charset="0"/>
                <a:ea typeface="Aptos" panose="020B0004020202020204" pitchFamily="34" charset="0"/>
                <a:cs typeface="Arial" panose="020B0604020202020204" pitchFamily="34" charset="0"/>
              </a:rPr>
              <a:t>Power</a:t>
            </a:r>
            <a:r>
              <a:rPr lang="tr-TR" sz="2500" b="1" i="1" kern="100" dirty="0">
                <a:solidFill>
                  <a:srgbClr val="0F4662"/>
                </a:solidFill>
                <a:effectLst/>
                <a:latin typeface="Times New Roman" panose="02020603050405020304" pitchFamily="18" charset="0"/>
                <a:ea typeface="Aptos" panose="020B0004020202020204" pitchFamily="34" charset="0"/>
                <a:cs typeface="Arial" panose="020B0604020202020204" pitchFamily="34" charset="0"/>
              </a:rPr>
              <a:t> Distribution </a:t>
            </a:r>
            <a:r>
              <a:rPr lang="tr-TR" sz="2500" b="1" i="1" kern="100" dirty="0" err="1">
                <a:solidFill>
                  <a:srgbClr val="0F4662"/>
                </a:solidFill>
                <a:effectLst/>
                <a:latin typeface="Times New Roman" panose="02020603050405020304" pitchFamily="18" charset="0"/>
                <a:ea typeface="Aptos" panose="020B0004020202020204" pitchFamily="34" charset="0"/>
                <a:cs typeface="Arial" panose="020B0604020202020204" pitchFamily="34" charset="0"/>
              </a:rPr>
              <a:t>and</a:t>
            </a:r>
            <a:r>
              <a:rPr lang="tr-TR" sz="2500" b="1" i="1" kern="100" dirty="0">
                <a:solidFill>
                  <a:srgbClr val="0F4662"/>
                </a:solidFill>
                <a:effectLst/>
                <a:latin typeface="Times New Roman" panose="02020603050405020304" pitchFamily="18" charset="0"/>
                <a:ea typeface="Aptos" panose="020B0004020202020204" pitchFamily="34" charset="0"/>
                <a:cs typeface="Arial" panose="020B0604020202020204" pitchFamily="34" charset="0"/>
              </a:rPr>
              <a:t> </a:t>
            </a:r>
            <a:r>
              <a:rPr lang="tr-TR" sz="2500" b="1" i="1" kern="100" dirty="0" err="1">
                <a:solidFill>
                  <a:srgbClr val="0F4662"/>
                </a:solidFill>
                <a:effectLst/>
                <a:latin typeface="Times New Roman" panose="02020603050405020304" pitchFamily="18" charset="0"/>
                <a:ea typeface="Aptos" panose="020B0004020202020204" pitchFamily="34" charset="0"/>
                <a:cs typeface="Arial" panose="020B0604020202020204" pitchFamily="34" charset="0"/>
              </a:rPr>
              <a:t>Shared</a:t>
            </a:r>
            <a:r>
              <a:rPr lang="tr-TR" sz="2500" b="1" i="1" kern="100" dirty="0">
                <a:solidFill>
                  <a:srgbClr val="0F4662"/>
                </a:solidFill>
                <a:effectLst/>
                <a:latin typeface="Times New Roman" panose="02020603050405020304" pitchFamily="18" charset="0"/>
                <a:ea typeface="Aptos" panose="020B0004020202020204" pitchFamily="34" charset="0"/>
                <a:cs typeface="Arial" panose="020B0604020202020204" pitchFamily="34" charset="0"/>
              </a:rPr>
              <a:t> </a:t>
            </a:r>
            <a:r>
              <a:rPr lang="tr-TR" sz="2500" b="1" i="1" kern="100" dirty="0" err="1">
                <a:solidFill>
                  <a:srgbClr val="0F4662"/>
                </a:solidFill>
                <a:effectLst/>
                <a:latin typeface="Times New Roman" panose="02020603050405020304" pitchFamily="18" charset="0"/>
                <a:ea typeface="Aptos" panose="020B0004020202020204" pitchFamily="34" charset="0"/>
                <a:cs typeface="Arial" panose="020B0604020202020204" pitchFamily="34" charset="0"/>
              </a:rPr>
              <a:t>Buses</a:t>
            </a:r>
            <a:endParaRPr lang="tr-TR" sz="2500" i="1" kern="100" dirty="0">
              <a:solidFill>
                <a:srgbClr val="0F4662"/>
              </a:solidFill>
              <a:effectLst/>
              <a:latin typeface="Aptos" panose="020B0004020202020204" pitchFamily="34" charset="0"/>
              <a:ea typeface="Aptos" panose="020B0004020202020204" pitchFamily="34" charset="0"/>
              <a:cs typeface="Arial" panose="020B0604020202020204" pitchFamily="34" charset="0"/>
            </a:endParaRPr>
          </a:p>
        </p:txBody>
      </p:sp>
      <p:pic>
        <p:nvPicPr>
          <p:cNvPr id="13" name="Resim 12" descr="kol saati, saat, elektronik donanım, kişi, şahıs içeren bir resim&#10;&#10;Yapay zeka tarafından oluşturulan içerik yanlış olabilir.">
            <a:extLst>
              <a:ext uri="{FF2B5EF4-FFF2-40B4-BE49-F238E27FC236}">
                <a16:creationId xmlns:a16="http://schemas.microsoft.com/office/drawing/2014/main" id="{296CA6B3-FA21-AEA5-E1B4-38A37CD6D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197" y="1468929"/>
            <a:ext cx="4231858" cy="6568783"/>
          </a:xfrm>
          <a:prstGeom prst="ellipse">
            <a:avLst/>
          </a:prstGeom>
          <a:ln>
            <a:noFill/>
          </a:ln>
          <a:effectLst>
            <a:softEdge rad="112500"/>
          </a:effectLst>
        </p:spPr>
      </p:pic>
      <p:pic>
        <p:nvPicPr>
          <p:cNvPr id="15" name="Resim 14" descr="kişi, şahıs, elektronik mühendisliği, elektronik donanım, kablo içeren bir resim&#10;&#10;Yapay zeka tarafından oluşturulan içerik yanlış olabilir.">
            <a:extLst>
              <a:ext uri="{FF2B5EF4-FFF2-40B4-BE49-F238E27FC236}">
                <a16:creationId xmlns:a16="http://schemas.microsoft.com/office/drawing/2014/main" id="{461BA6B0-FEEA-24C8-C0F9-1CA2107E6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067" y="5045667"/>
            <a:ext cx="3868622" cy="4722942"/>
          </a:xfrm>
          <a:prstGeom prst="ellipse">
            <a:avLst/>
          </a:prstGeom>
          <a:ln>
            <a:noFill/>
          </a:ln>
          <a:effectLst>
            <a:softEdge rad="112500"/>
          </a:effectLst>
        </p:spPr>
      </p:pic>
      <p:pic>
        <p:nvPicPr>
          <p:cNvPr id="17" name="Resim 16" descr="dizüstü, küçük dizüstü ağ bilgisayarı, metin, bilgisayar içeren bir resim&#10;&#10;Yapay zeka tarafından oluşturulan içerik yanlış olabilir.">
            <a:extLst>
              <a:ext uri="{FF2B5EF4-FFF2-40B4-BE49-F238E27FC236}">
                <a16:creationId xmlns:a16="http://schemas.microsoft.com/office/drawing/2014/main" id="{DB103383-F2A5-56D1-E60B-87D97CF280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8451" y="1445614"/>
            <a:ext cx="3908697" cy="6568783"/>
          </a:xfrm>
          <a:prstGeom prst="ellipse">
            <a:avLst/>
          </a:prstGeom>
          <a:ln>
            <a:noFill/>
          </a:ln>
          <a:effectLst>
            <a:softEdge rad="112500"/>
          </a:effectLst>
        </p:spPr>
      </p:pic>
    </p:spTree>
    <p:extLst>
      <p:ext uri="{BB962C8B-B14F-4D97-AF65-F5344CB8AC3E}">
        <p14:creationId xmlns:p14="http://schemas.microsoft.com/office/powerpoint/2010/main" val="81587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pic>
        <p:nvPicPr>
          <p:cNvPr id="2" name="devre kurulumu video">
            <a:hlinkClick r:id="" action="ppaction://media"/>
            <a:extLst>
              <a:ext uri="{FF2B5EF4-FFF2-40B4-BE49-F238E27FC236}">
                <a16:creationId xmlns:a16="http://schemas.microsoft.com/office/drawing/2014/main" id="{E26235B5-6F88-CB7C-8AFD-366E071BB7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81250" y="1866900"/>
            <a:ext cx="13525500" cy="7258050"/>
          </a:xfrm>
          <a:prstGeom prst="rect">
            <a:avLst/>
          </a:prstGeom>
        </p:spPr>
      </p:pic>
      <p:sp>
        <p:nvSpPr>
          <p:cNvPr id="4" name="Metin kutusu 3">
            <a:extLst>
              <a:ext uri="{FF2B5EF4-FFF2-40B4-BE49-F238E27FC236}">
                <a16:creationId xmlns:a16="http://schemas.microsoft.com/office/drawing/2014/main" id="{A2E72ECF-A9F2-8398-7A74-FFA496FE18CD}"/>
              </a:ext>
            </a:extLst>
          </p:cNvPr>
          <p:cNvSpPr txBox="1"/>
          <p:nvPr/>
        </p:nvSpPr>
        <p:spPr>
          <a:xfrm>
            <a:off x="5410200" y="571500"/>
            <a:ext cx="9144000" cy="927433"/>
          </a:xfrm>
          <a:prstGeom prst="rect">
            <a:avLst/>
          </a:prstGeom>
          <a:noFill/>
        </p:spPr>
        <p:txBody>
          <a:bodyPr wrap="square">
            <a:spAutoFit/>
          </a:bodyPr>
          <a:lstStyle/>
          <a:p>
            <a:pPr>
              <a:lnSpc>
                <a:spcPct val="115000"/>
              </a:lnSpc>
              <a:spcAft>
                <a:spcPts val="800"/>
              </a:spcAft>
            </a:pPr>
            <a:r>
              <a:rPr lang="tr-TR" sz="5000" b="1" i="1" kern="100" dirty="0">
                <a:solidFill>
                  <a:srgbClr val="0F4662"/>
                </a:solidFill>
                <a:latin typeface="Times New Roman" panose="02020603050405020304" pitchFamily="18" charset="0"/>
                <a:ea typeface="Aptos" panose="020B0004020202020204" pitchFamily="34" charset="0"/>
                <a:cs typeface="Arial" panose="020B0604020202020204" pitchFamily="34" charset="0"/>
              </a:rPr>
              <a:t>CI</a:t>
            </a:r>
            <a:r>
              <a:rPr lang="tr-TR" sz="5000" b="1" i="1" kern="100" dirty="0">
                <a:solidFill>
                  <a:srgbClr val="0F4662"/>
                </a:solidFill>
                <a:effectLst/>
                <a:latin typeface="Times New Roman" panose="02020603050405020304" pitchFamily="18" charset="0"/>
                <a:ea typeface="Aptos" panose="020B0004020202020204" pitchFamily="34" charset="0"/>
                <a:cs typeface="Arial" panose="020B0604020202020204" pitchFamily="34" charset="0"/>
              </a:rPr>
              <a:t>RCUIT INSTALLATION</a:t>
            </a:r>
            <a:endParaRPr lang="tr-TR" sz="5000" i="1" kern="100" dirty="0">
              <a:solidFill>
                <a:srgbClr val="0F4662"/>
              </a:solidFill>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00231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295</Words>
  <Application>Microsoft Office PowerPoint</Application>
  <PresentationFormat>Özel</PresentationFormat>
  <Paragraphs>63</Paragraphs>
  <Slides>14</Slides>
  <Notes>0</Notes>
  <HiddenSlides>0</HiddenSlides>
  <MMClips>1</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14</vt:i4>
      </vt:variant>
    </vt:vector>
  </HeadingPairs>
  <TitlesOfParts>
    <vt:vector size="23" baseType="lpstr">
      <vt:lpstr>Quicksand</vt:lpstr>
      <vt:lpstr>Calibri</vt:lpstr>
      <vt:lpstr>Aptos</vt:lpstr>
      <vt:lpstr>Cormorant Garamond Bold Italics</vt:lpstr>
      <vt:lpstr>Times New Roman Bold</vt:lpstr>
      <vt:lpstr>Times New Roman Bold Italics</vt:lpstr>
      <vt:lpstr>Times New Roman</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Blue Simple Modern Enhancing Sales Strategy Presentation</dc:title>
  <cp:lastModifiedBy>Dila Kubra Diricanli</cp:lastModifiedBy>
  <cp:revision>3</cp:revision>
  <dcterms:created xsi:type="dcterms:W3CDTF">2006-08-16T00:00:00Z</dcterms:created>
  <dcterms:modified xsi:type="dcterms:W3CDTF">2025-06-01T17:20:48Z</dcterms:modified>
  <dc:identifier>DAGn6_ICZDs</dc:identifier>
</cp:coreProperties>
</file>